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7175500" cy="7874000"/>
  <p:notesSz cx="7175500" cy="7874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8162" y="2440940"/>
            <a:ext cx="6099175" cy="1653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76325" y="4409440"/>
            <a:ext cx="5022850" cy="1968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58775" y="1811020"/>
            <a:ext cx="3121342" cy="5196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695382" y="1811020"/>
            <a:ext cx="3121342" cy="5196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8775" y="314960"/>
            <a:ext cx="6457950" cy="1259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8775" y="1811020"/>
            <a:ext cx="6457950" cy="5196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439670" y="7322820"/>
            <a:ext cx="2296160" cy="393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58775" y="7322820"/>
            <a:ext cx="1650365" cy="393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166360" y="7322820"/>
            <a:ext cx="1650365" cy="393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image" Target="../media/image50.png"/><Relationship Id="rId15" Type="http://schemas.openxmlformats.org/officeDocument/2006/relationships/image" Target="../media/image51.png"/><Relationship Id="rId16" Type="http://schemas.openxmlformats.org/officeDocument/2006/relationships/image" Target="../media/image52.png"/><Relationship Id="rId17" Type="http://schemas.openxmlformats.org/officeDocument/2006/relationships/image" Target="../media/image53.png"/><Relationship Id="rId18" Type="http://schemas.openxmlformats.org/officeDocument/2006/relationships/image" Target="../media/image54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Relationship Id="rId25" Type="http://schemas.openxmlformats.org/officeDocument/2006/relationships/image" Target="../media/image61.png"/><Relationship Id="rId26" Type="http://schemas.openxmlformats.org/officeDocument/2006/relationships/image" Target="../media/image62.png"/><Relationship Id="rId27" Type="http://schemas.openxmlformats.org/officeDocument/2006/relationships/image" Target="../media/image63.png"/><Relationship Id="rId28" Type="http://schemas.openxmlformats.org/officeDocument/2006/relationships/image" Target="../media/image64.png"/><Relationship Id="rId29" Type="http://schemas.openxmlformats.org/officeDocument/2006/relationships/image" Target="../media/image65.png"/><Relationship Id="rId30" Type="http://schemas.openxmlformats.org/officeDocument/2006/relationships/image" Target="../media/image66.png"/><Relationship Id="rId31" Type="http://schemas.openxmlformats.org/officeDocument/2006/relationships/image" Target="../media/image67.png"/><Relationship Id="rId32" Type="http://schemas.openxmlformats.org/officeDocument/2006/relationships/image" Target="../media/image68.png"/><Relationship Id="rId33" Type="http://schemas.openxmlformats.org/officeDocument/2006/relationships/image" Target="../media/image69.png"/><Relationship Id="rId34" Type="http://schemas.openxmlformats.org/officeDocument/2006/relationships/image" Target="../media/image70.png"/><Relationship Id="rId35" Type="http://schemas.openxmlformats.org/officeDocument/2006/relationships/image" Target="../media/image71.png"/><Relationship Id="rId36" Type="http://schemas.openxmlformats.org/officeDocument/2006/relationships/image" Target="../media/image72.png"/><Relationship Id="rId37" Type="http://schemas.openxmlformats.org/officeDocument/2006/relationships/image" Target="../media/image73.png"/><Relationship Id="rId38" Type="http://schemas.openxmlformats.org/officeDocument/2006/relationships/image" Target="../media/image74.png"/><Relationship Id="rId39" Type="http://schemas.openxmlformats.org/officeDocument/2006/relationships/image" Target="../media/image75.png"/><Relationship Id="rId40" Type="http://schemas.openxmlformats.org/officeDocument/2006/relationships/image" Target="../media/image76.png"/><Relationship Id="rId41" Type="http://schemas.openxmlformats.org/officeDocument/2006/relationships/image" Target="../media/image77.png"/><Relationship Id="rId42" Type="http://schemas.openxmlformats.org/officeDocument/2006/relationships/image" Target="../media/image78.png"/><Relationship Id="rId43" Type="http://schemas.openxmlformats.org/officeDocument/2006/relationships/image" Target="../media/image79.png"/><Relationship Id="rId44" Type="http://schemas.openxmlformats.org/officeDocument/2006/relationships/image" Target="../media/image80.png"/><Relationship Id="rId45" Type="http://schemas.openxmlformats.org/officeDocument/2006/relationships/image" Target="../media/image81.png"/><Relationship Id="rId46" Type="http://schemas.openxmlformats.org/officeDocument/2006/relationships/image" Target="../media/image82.png"/><Relationship Id="rId47" Type="http://schemas.openxmlformats.org/officeDocument/2006/relationships/image" Target="../media/image83.png"/><Relationship Id="rId48" Type="http://schemas.openxmlformats.org/officeDocument/2006/relationships/image" Target="../media/image84.png"/><Relationship Id="rId49" Type="http://schemas.openxmlformats.org/officeDocument/2006/relationships/image" Target="../media/image85.png"/><Relationship Id="rId50" Type="http://schemas.openxmlformats.org/officeDocument/2006/relationships/image" Target="../media/image86.png"/><Relationship Id="rId51" Type="http://schemas.openxmlformats.org/officeDocument/2006/relationships/image" Target="../media/image87.png"/><Relationship Id="rId52" Type="http://schemas.openxmlformats.org/officeDocument/2006/relationships/image" Target="../media/image88.png"/><Relationship Id="rId53" Type="http://schemas.openxmlformats.org/officeDocument/2006/relationships/image" Target="../media/image89.png"/><Relationship Id="rId54" Type="http://schemas.openxmlformats.org/officeDocument/2006/relationships/image" Target="../media/image90.png"/><Relationship Id="rId55" Type="http://schemas.openxmlformats.org/officeDocument/2006/relationships/image" Target="../media/image91.png"/><Relationship Id="rId56" Type="http://schemas.openxmlformats.org/officeDocument/2006/relationships/image" Target="../media/image92.png"/><Relationship Id="rId57" Type="http://schemas.openxmlformats.org/officeDocument/2006/relationships/image" Target="../media/image93.png"/><Relationship Id="rId58" Type="http://schemas.openxmlformats.org/officeDocument/2006/relationships/image" Target="../media/image94.png"/><Relationship Id="rId59" Type="http://schemas.openxmlformats.org/officeDocument/2006/relationships/image" Target="../media/image95.png"/><Relationship Id="rId60" Type="http://schemas.openxmlformats.org/officeDocument/2006/relationships/image" Target="../media/image96.png"/><Relationship Id="rId61" Type="http://schemas.openxmlformats.org/officeDocument/2006/relationships/image" Target="../media/image97.png"/><Relationship Id="rId62" Type="http://schemas.openxmlformats.org/officeDocument/2006/relationships/image" Target="../media/image98.png"/><Relationship Id="rId63" Type="http://schemas.openxmlformats.org/officeDocument/2006/relationships/image" Target="../media/image99.png"/><Relationship Id="rId64" Type="http://schemas.openxmlformats.org/officeDocument/2006/relationships/image" Target="../media/image100.png"/><Relationship Id="rId65" Type="http://schemas.openxmlformats.org/officeDocument/2006/relationships/image" Target="../media/image101.png"/><Relationship Id="rId66" Type="http://schemas.openxmlformats.org/officeDocument/2006/relationships/image" Target="../media/image102.png"/><Relationship Id="rId67" Type="http://schemas.openxmlformats.org/officeDocument/2006/relationships/image" Target="../media/image103.png"/><Relationship Id="rId68" Type="http://schemas.openxmlformats.org/officeDocument/2006/relationships/image" Target="../media/image104.png"/><Relationship Id="rId69" Type="http://schemas.openxmlformats.org/officeDocument/2006/relationships/image" Target="../media/image105.png"/><Relationship Id="rId70" Type="http://schemas.openxmlformats.org/officeDocument/2006/relationships/image" Target="../media/image10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Relationship Id="rId7" Type="http://schemas.openxmlformats.org/officeDocument/2006/relationships/image" Target="../media/image112.png"/><Relationship Id="rId8" Type="http://schemas.openxmlformats.org/officeDocument/2006/relationships/image" Target="../media/image113.png"/><Relationship Id="rId9" Type="http://schemas.openxmlformats.org/officeDocument/2006/relationships/image" Target="../media/image114.png"/><Relationship Id="rId10" Type="http://schemas.openxmlformats.org/officeDocument/2006/relationships/image" Target="../media/image115.png"/><Relationship Id="rId11" Type="http://schemas.openxmlformats.org/officeDocument/2006/relationships/image" Target="../media/image40.png"/><Relationship Id="rId12" Type="http://schemas.openxmlformats.org/officeDocument/2006/relationships/image" Target="../media/image116.png"/><Relationship Id="rId13" Type="http://schemas.openxmlformats.org/officeDocument/2006/relationships/image" Target="../media/image117.png"/><Relationship Id="rId14" Type="http://schemas.openxmlformats.org/officeDocument/2006/relationships/image" Target="../media/image118.png"/><Relationship Id="rId15" Type="http://schemas.openxmlformats.org/officeDocument/2006/relationships/image" Target="../media/image42.png"/><Relationship Id="rId16" Type="http://schemas.openxmlformats.org/officeDocument/2006/relationships/image" Target="../media/image119.png"/><Relationship Id="rId17" Type="http://schemas.openxmlformats.org/officeDocument/2006/relationships/image" Target="../media/image120.png"/><Relationship Id="rId18" Type="http://schemas.openxmlformats.org/officeDocument/2006/relationships/image" Target="../media/image121.png"/><Relationship Id="rId19" Type="http://schemas.openxmlformats.org/officeDocument/2006/relationships/image" Target="../media/image122.png"/><Relationship Id="rId20" Type="http://schemas.openxmlformats.org/officeDocument/2006/relationships/image" Target="../media/image123.png"/><Relationship Id="rId21" Type="http://schemas.openxmlformats.org/officeDocument/2006/relationships/image" Target="../media/image124.png"/><Relationship Id="rId22" Type="http://schemas.openxmlformats.org/officeDocument/2006/relationships/image" Target="../media/image125.png"/><Relationship Id="rId23" Type="http://schemas.openxmlformats.org/officeDocument/2006/relationships/image" Target="../media/image126.png"/><Relationship Id="rId24" Type="http://schemas.openxmlformats.org/officeDocument/2006/relationships/image" Target="../media/image127.png"/><Relationship Id="rId25" Type="http://schemas.openxmlformats.org/officeDocument/2006/relationships/image" Target="../media/image128.png"/><Relationship Id="rId26" Type="http://schemas.openxmlformats.org/officeDocument/2006/relationships/image" Target="../media/image129.png"/><Relationship Id="rId27" Type="http://schemas.openxmlformats.org/officeDocument/2006/relationships/image" Target="../media/image130.png"/><Relationship Id="rId28" Type="http://schemas.openxmlformats.org/officeDocument/2006/relationships/image" Target="../media/image131.png"/><Relationship Id="rId29" Type="http://schemas.openxmlformats.org/officeDocument/2006/relationships/image" Target="../media/image132.png"/><Relationship Id="rId30" Type="http://schemas.openxmlformats.org/officeDocument/2006/relationships/image" Target="../media/image133.png"/><Relationship Id="rId31" Type="http://schemas.openxmlformats.org/officeDocument/2006/relationships/image" Target="../media/image134.png"/><Relationship Id="rId32" Type="http://schemas.openxmlformats.org/officeDocument/2006/relationships/image" Target="../media/image135.png"/><Relationship Id="rId33" Type="http://schemas.openxmlformats.org/officeDocument/2006/relationships/image" Target="../media/image136.png"/><Relationship Id="rId34" Type="http://schemas.openxmlformats.org/officeDocument/2006/relationships/image" Target="../media/image137.png"/><Relationship Id="rId35" Type="http://schemas.openxmlformats.org/officeDocument/2006/relationships/image" Target="../media/image138.png"/><Relationship Id="rId36" Type="http://schemas.openxmlformats.org/officeDocument/2006/relationships/image" Target="../media/image139.png"/><Relationship Id="rId37" Type="http://schemas.openxmlformats.org/officeDocument/2006/relationships/image" Target="../media/image140.png"/><Relationship Id="rId38" Type="http://schemas.openxmlformats.org/officeDocument/2006/relationships/image" Target="../media/image141.png"/><Relationship Id="rId39" Type="http://schemas.openxmlformats.org/officeDocument/2006/relationships/image" Target="../media/image142.png"/><Relationship Id="rId40" Type="http://schemas.openxmlformats.org/officeDocument/2006/relationships/image" Target="../media/image143.png"/><Relationship Id="rId41" Type="http://schemas.openxmlformats.org/officeDocument/2006/relationships/image" Target="../media/image144.png"/><Relationship Id="rId42" Type="http://schemas.openxmlformats.org/officeDocument/2006/relationships/image" Target="../media/image145.png"/><Relationship Id="rId43" Type="http://schemas.openxmlformats.org/officeDocument/2006/relationships/image" Target="../media/image14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7.png"/><Relationship Id="rId3" Type="http://schemas.openxmlformats.org/officeDocument/2006/relationships/image" Target="../media/image148.png"/><Relationship Id="rId4" Type="http://schemas.openxmlformats.org/officeDocument/2006/relationships/image" Target="../media/image149.png"/><Relationship Id="rId5" Type="http://schemas.openxmlformats.org/officeDocument/2006/relationships/image" Target="../media/image150.png"/><Relationship Id="rId6" Type="http://schemas.openxmlformats.org/officeDocument/2006/relationships/image" Target="../media/image151.png"/><Relationship Id="rId7" Type="http://schemas.openxmlformats.org/officeDocument/2006/relationships/image" Target="../media/image152.png"/><Relationship Id="rId8" Type="http://schemas.openxmlformats.org/officeDocument/2006/relationships/image" Target="../media/image153.png"/><Relationship Id="rId9" Type="http://schemas.openxmlformats.org/officeDocument/2006/relationships/image" Target="../media/image154.png"/><Relationship Id="rId10" Type="http://schemas.openxmlformats.org/officeDocument/2006/relationships/image" Target="../media/image155.png"/><Relationship Id="rId11" Type="http://schemas.openxmlformats.org/officeDocument/2006/relationships/image" Target="../media/image156.png"/><Relationship Id="rId12" Type="http://schemas.openxmlformats.org/officeDocument/2006/relationships/image" Target="../media/image157.png"/><Relationship Id="rId13" Type="http://schemas.openxmlformats.org/officeDocument/2006/relationships/image" Target="../media/image158.png"/><Relationship Id="rId14" Type="http://schemas.openxmlformats.org/officeDocument/2006/relationships/image" Target="../media/image159.png"/><Relationship Id="rId15" Type="http://schemas.openxmlformats.org/officeDocument/2006/relationships/image" Target="../media/image160.png"/><Relationship Id="rId16" Type="http://schemas.openxmlformats.org/officeDocument/2006/relationships/image" Target="../media/image161.png"/><Relationship Id="rId17" Type="http://schemas.openxmlformats.org/officeDocument/2006/relationships/image" Target="../media/image162.png"/><Relationship Id="rId18" Type="http://schemas.openxmlformats.org/officeDocument/2006/relationships/image" Target="../media/image163.png"/><Relationship Id="rId19" Type="http://schemas.openxmlformats.org/officeDocument/2006/relationships/image" Target="../media/image164.png"/><Relationship Id="rId20" Type="http://schemas.openxmlformats.org/officeDocument/2006/relationships/image" Target="../media/image165.png"/><Relationship Id="rId21" Type="http://schemas.openxmlformats.org/officeDocument/2006/relationships/image" Target="../media/image166.png"/><Relationship Id="rId22" Type="http://schemas.openxmlformats.org/officeDocument/2006/relationships/image" Target="../media/image167.png"/><Relationship Id="rId23" Type="http://schemas.openxmlformats.org/officeDocument/2006/relationships/image" Target="../media/image168.png"/><Relationship Id="rId24" Type="http://schemas.openxmlformats.org/officeDocument/2006/relationships/image" Target="../media/image169.png"/><Relationship Id="rId25" Type="http://schemas.openxmlformats.org/officeDocument/2006/relationships/image" Target="../media/image170.png"/><Relationship Id="rId26" Type="http://schemas.openxmlformats.org/officeDocument/2006/relationships/image" Target="../media/image171.png"/><Relationship Id="rId27" Type="http://schemas.openxmlformats.org/officeDocument/2006/relationships/image" Target="../media/image172.png"/><Relationship Id="rId28" Type="http://schemas.openxmlformats.org/officeDocument/2006/relationships/image" Target="../media/image173.png"/><Relationship Id="rId29" Type="http://schemas.openxmlformats.org/officeDocument/2006/relationships/image" Target="../media/image174.png"/><Relationship Id="rId30" Type="http://schemas.openxmlformats.org/officeDocument/2006/relationships/image" Target="../media/image175.png"/><Relationship Id="rId31" Type="http://schemas.openxmlformats.org/officeDocument/2006/relationships/image" Target="../media/image176.png"/><Relationship Id="rId32" Type="http://schemas.openxmlformats.org/officeDocument/2006/relationships/image" Target="../media/image177.png"/><Relationship Id="rId33" Type="http://schemas.openxmlformats.org/officeDocument/2006/relationships/image" Target="../media/image178.png"/><Relationship Id="rId34" Type="http://schemas.openxmlformats.org/officeDocument/2006/relationships/image" Target="../media/image179.png"/><Relationship Id="rId35" Type="http://schemas.openxmlformats.org/officeDocument/2006/relationships/image" Target="../media/image180.png"/><Relationship Id="rId36" Type="http://schemas.openxmlformats.org/officeDocument/2006/relationships/image" Target="../media/image181.png"/><Relationship Id="rId37" Type="http://schemas.openxmlformats.org/officeDocument/2006/relationships/image" Target="../media/image182.png"/><Relationship Id="rId38" Type="http://schemas.openxmlformats.org/officeDocument/2006/relationships/image" Target="../media/image183.png"/><Relationship Id="rId39" Type="http://schemas.openxmlformats.org/officeDocument/2006/relationships/image" Target="../media/image184.png"/><Relationship Id="rId40" Type="http://schemas.openxmlformats.org/officeDocument/2006/relationships/image" Target="../media/image185.png"/><Relationship Id="rId41" Type="http://schemas.openxmlformats.org/officeDocument/2006/relationships/image" Target="../media/image186.png"/><Relationship Id="rId42" Type="http://schemas.openxmlformats.org/officeDocument/2006/relationships/image" Target="../media/image187.png"/><Relationship Id="rId43" Type="http://schemas.openxmlformats.org/officeDocument/2006/relationships/image" Target="../media/image188.png"/><Relationship Id="rId44" Type="http://schemas.openxmlformats.org/officeDocument/2006/relationships/image" Target="../media/image189.png"/><Relationship Id="rId45" Type="http://schemas.openxmlformats.org/officeDocument/2006/relationships/image" Target="../media/image190.png"/><Relationship Id="rId46" Type="http://schemas.openxmlformats.org/officeDocument/2006/relationships/image" Target="../media/image191.png"/><Relationship Id="rId47" Type="http://schemas.openxmlformats.org/officeDocument/2006/relationships/image" Target="../media/image192.png"/><Relationship Id="rId48" Type="http://schemas.openxmlformats.org/officeDocument/2006/relationships/image" Target="../media/image193.png"/><Relationship Id="rId49" Type="http://schemas.openxmlformats.org/officeDocument/2006/relationships/image" Target="../media/image194.png"/><Relationship Id="rId50" Type="http://schemas.openxmlformats.org/officeDocument/2006/relationships/image" Target="../media/image195.png"/><Relationship Id="rId51" Type="http://schemas.openxmlformats.org/officeDocument/2006/relationships/image" Target="../media/image196.png"/><Relationship Id="rId52" Type="http://schemas.openxmlformats.org/officeDocument/2006/relationships/image" Target="../media/image197.png"/><Relationship Id="rId53" Type="http://schemas.openxmlformats.org/officeDocument/2006/relationships/image" Target="../media/image198.png"/><Relationship Id="rId54" Type="http://schemas.openxmlformats.org/officeDocument/2006/relationships/image" Target="../media/image199.png"/><Relationship Id="rId55" Type="http://schemas.openxmlformats.org/officeDocument/2006/relationships/image" Target="../media/image200.png"/><Relationship Id="rId56" Type="http://schemas.openxmlformats.org/officeDocument/2006/relationships/image" Target="../media/image201.png"/><Relationship Id="rId57" Type="http://schemas.openxmlformats.org/officeDocument/2006/relationships/image" Target="../media/image20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3.png"/><Relationship Id="rId3" Type="http://schemas.openxmlformats.org/officeDocument/2006/relationships/image" Target="../media/image204.png"/><Relationship Id="rId4" Type="http://schemas.openxmlformats.org/officeDocument/2006/relationships/image" Target="../media/image205.png"/><Relationship Id="rId5" Type="http://schemas.openxmlformats.org/officeDocument/2006/relationships/image" Target="../media/image206.png"/><Relationship Id="rId6" Type="http://schemas.openxmlformats.org/officeDocument/2006/relationships/image" Target="../media/image207.png"/><Relationship Id="rId7" Type="http://schemas.openxmlformats.org/officeDocument/2006/relationships/image" Target="../media/image208.png"/><Relationship Id="rId8" Type="http://schemas.openxmlformats.org/officeDocument/2006/relationships/image" Target="../media/image209.png"/><Relationship Id="rId9" Type="http://schemas.openxmlformats.org/officeDocument/2006/relationships/image" Target="../media/image210.png"/><Relationship Id="rId10" Type="http://schemas.openxmlformats.org/officeDocument/2006/relationships/image" Target="../media/image211.png"/><Relationship Id="rId11" Type="http://schemas.openxmlformats.org/officeDocument/2006/relationships/image" Target="../media/image212.png"/><Relationship Id="rId12" Type="http://schemas.openxmlformats.org/officeDocument/2006/relationships/image" Target="../media/image213.png"/><Relationship Id="rId13" Type="http://schemas.openxmlformats.org/officeDocument/2006/relationships/image" Target="../media/image214.png"/><Relationship Id="rId14" Type="http://schemas.openxmlformats.org/officeDocument/2006/relationships/image" Target="../media/image215.png"/><Relationship Id="rId15" Type="http://schemas.openxmlformats.org/officeDocument/2006/relationships/image" Target="../media/image216.png"/><Relationship Id="rId16" Type="http://schemas.openxmlformats.org/officeDocument/2006/relationships/image" Target="../media/image217.png"/><Relationship Id="rId17" Type="http://schemas.openxmlformats.org/officeDocument/2006/relationships/image" Target="../media/image218.png"/><Relationship Id="rId18" Type="http://schemas.openxmlformats.org/officeDocument/2006/relationships/image" Target="../media/image219.png"/><Relationship Id="rId19" Type="http://schemas.openxmlformats.org/officeDocument/2006/relationships/image" Target="../media/image220.png"/><Relationship Id="rId20" Type="http://schemas.openxmlformats.org/officeDocument/2006/relationships/image" Target="../media/image221.png"/><Relationship Id="rId21" Type="http://schemas.openxmlformats.org/officeDocument/2006/relationships/image" Target="../media/image222.png"/><Relationship Id="rId22" Type="http://schemas.openxmlformats.org/officeDocument/2006/relationships/image" Target="../media/image223.png"/><Relationship Id="rId23" Type="http://schemas.openxmlformats.org/officeDocument/2006/relationships/image" Target="../media/image224.png"/><Relationship Id="rId24" Type="http://schemas.openxmlformats.org/officeDocument/2006/relationships/image" Target="../media/image225.png"/><Relationship Id="rId25" Type="http://schemas.openxmlformats.org/officeDocument/2006/relationships/image" Target="../media/image226.png"/><Relationship Id="rId26" Type="http://schemas.openxmlformats.org/officeDocument/2006/relationships/image" Target="../media/image227.png"/><Relationship Id="rId27" Type="http://schemas.openxmlformats.org/officeDocument/2006/relationships/image" Target="../media/image228.png"/><Relationship Id="rId28" Type="http://schemas.openxmlformats.org/officeDocument/2006/relationships/image" Target="../media/image229.png"/><Relationship Id="rId29" Type="http://schemas.openxmlformats.org/officeDocument/2006/relationships/image" Target="../media/image230.png"/><Relationship Id="rId30" Type="http://schemas.openxmlformats.org/officeDocument/2006/relationships/image" Target="../media/image231.png"/><Relationship Id="rId31" Type="http://schemas.openxmlformats.org/officeDocument/2006/relationships/image" Target="../media/image232.png"/><Relationship Id="rId32" Type="http://schemas.openxmlformats.org/officeDocument/2006/relationships/image" Target="../media/image233.png"/><Relationship Id="rId33" Type="http://schemas.openxmlformats.org/officeDocument/2006/relationships/image" Target="../media/image234.png"/><Relationship Id="rId34" Type="http://schemas.openxmlformats.org/officeDocument/2006/relationships/image" Target="../media/image235.png"/><Relationship Id="rId35" Type="http://schemas.openxmlformats.org/officeDocument/2006/relationships/image" Target="../media/image236.png"/><Relationship Id="rId36" Type="http://schemas.openxmlformats.org/officeDocument/2006/relationships/image" Target="../media/image237.png"/><Relationship Id="rId37" Type="http://schemas.openxmlformats.org/officeDocument/2006/relationships/image" Target="../media/image238.png"/><Relationship Id="rId38" Type="http://schemas.openxmlformats.org/officeDocument/2006/relationships/image" Target="../media/image239.png"/><Relationship Id="rId39" Type="http://schemas.openxmlformats.org/officeDocument/2006/relationships/image" Target="../media/image240.png"/><Relationship Id="rId40" Type="http://schemas.openxmlformats.org/officeDocument/2006/relationships/image" Target="../media/image24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2.png"/><Relationship Id="rId3" Type="http://schemas.openxmlformats.org/officeDocument/2006/relationships/image" Target="../media/image243.png"/><Relationship Id="rId4" Type="http://schemas.openxmlformats.org/officeDocument/2006/relationships/image" Target="../media/image204.png"/><Relationship Id="rId5" Type="http://schemas.openxmlformats.org/officeDocument/2006/relationships/image" Target="../media/image244.png"/><Relationship Id="rId6" Type="http://schemas.openxmlformats.org/officeDocument/2006/relationships/image" Target="../media/image245.png"/><Relationship Id="rId7" Type="http://schemas.openxmlformats.org/officeDocument/2006/relationships/image" Target="../media/image246.png"/><Relationship Id="rId8" Type="http://schemas.openxmlformats.org/officeDocument/2006/relationships/image" Target="../media/image247.png"/><Relationship Id="rId9" Type="http://schemas.openxmlformats.org/officeDocument/2006/relationships/image" Target="../media/image248.png"/><Relationship Id="rId10" Type="http://schemas.openxmlformats.org/officeDocument/2006/relationships/image" Target="../media/image249.png"/><Relationship Id="rId11" Type="http://schemas.openxmlformats.org/officeDocument/2006/relationships/image" Target="../media/image250.png"/><Relationship Id="rId12" Type="http://schemas.openxmlformats.org/officeDocument/2006/relationships/image" Target="../media/image251.png"/><Relationship Id="rId13" Type="http://schemas.openxmlformats.org/officeDocument/2006/relationships/image" Target="../media/image252.png"/><Relationship Id="rId14" Type="http://schemas.openxmlformats.org/officeDocument/2006/relationships/image" Target="../media/image253.png"/><Relationship Id="rId15" Type="http://schemas.openxmlformats.org/officeDocument/2006/relationships/image" Target="../media/image254.png"/><Relationship Id="rId16" Type="http://schemas.openxmlformats.org/officeDocument/2006/relationships/image" Target="../media/image255.png"/><Relationship Id="rId17" Type="http://schemas.openxmlformats.org/officeDocument/2006/relationships/image" Target="../media/image256.png"/><Relationship Id="rId18" Type="http://schemas.openxmlformats.org/officeDocument/2006/relationships/image" Target="../media/image257.png"/><Relationship Id="rId19" Type="http://schemas.openxmlformats.org/officeDocument/2006/relationships/image" Target="../media/image258.png"/><Relationship Id="rId20" Type="http://schemas.openxmlformats.org/officeDocument/2006/relationships/image" Target="../media/image259.png"/><Relationship Id="rId21" Type="http://schemas.openxmlformats.org/officeDocument/2006/relationships/image" Target="../media/image260.png"/><Relationship Id="rId22" Type="http://schemas.openxmlformats.org/officeDocument/2006/relationships/image" Target="../media/image261.png"/><Relationship Id="rId23" Type="http://schemas.openxmlformats.org/officeDocument/2006/relationships/image" Target="../media/image262.png"/><Relationship Id="rId24" Type="http://schemas.openxmlformats.org/officeDocument/2006/relationships/image" Target="../media/image263.png"/><Relationship Id="rId25" Type="http://schemas.openxmlformats.org/officeDocument/2006/relationships/image" Target="../media/image264.png"/><Relationship Id="rId26" Type="http://schemas.openxmlformats.org/officeDocument/2006/relationships/image" Target="../media/image265.png"/><Relationship Id="rId27" Type="http://schemas.openxmlformats.org/officeDocument/2006/relationships/image" Target="../media/image266.png"/><Relationship Id="rId28" Type="http://schemas.openxmlformats.org/officeDocument/2006/relationships/image" Target="../media/image267.png"/><Relationship Id="rId29" Type="http://schemas.openxmlformats.org/officeDocument/2006/relationships/image" Target="../media/image268.png"/><Relationship Id="rId30" Type="http://schemas.openxmlformats.org/officeDocument/2006/relationships/image" Target="../media/image269.png"/><Relationship Id="rId31" Type="http://schemas.openxmlformats.org/officeDocument/2006/relationships/image" Target="../media/image270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1.png"/><Relationship Id="rId3" Type="http://schemas.openxmlformats.org/officeDocument/2006/relationships/image" Target="../media/image272.png"/><Relationship Id="rId4" Type="http://schemas.openxmlformats.org/officeDocument/2006/relationships/image" Target="../media/image273.png"/><Relationship Id="rId5" Type="http://schemas.openxmlformats.org/officeDocument/2006/relationships/image" Target="../media/image274.png"/><Relationship Id="rId6" Type="http://schemas.openxmlformats.org/officeDocument/2006/relationships/image" Target="../media/image275.png"/><Relationship Id="rId7" Type="http://schemas.openxmlformats.org/officeDocument/2006/relationships/image" Target="../media/image276.png"/><Relationship Id="rId8" Type="http://schemas.openxmlformats.org/officeDocument/2006/relationships/image" Target="../media/image277.png"/><Relationship Id="rId9" Type="http://schemas.openxmlformats.org/officeDocument/2006/relationships/image" Target="../media/image278.png"/><Relationship Id="rId10" Type="http://schemas.openxmlformats.org/officeDocument/2006/relationships/image" Target="../media/image279.png"/><Relationship Id="rId11" Type="http://schemas.openxmlformats.org/officeDocument/2006/relationships/image" Target="../media/image280.png"/><Relationship Id="rId12" Type="http://schemas.openxmlformats.org/officeDocument/2006/relationships/image" Target="../media/image281.png"/><Relationship Id="rId13" Type="http://schemas.openxmlformats.org/officeDocument/2006/relationships/image" Target="../media/image282.png"/><Relationship Id="rId14" Type="http://schemas.openxmlformats.org/officeDocument/2006/relationships/image" Target="../media/image283.png"/><Relationship Id="rId15" Type="http://schemas.openxmlformats.org/officeDocument/2006/relationships/image" Target="../media/image284.png"/><Relationship Id="rId16" Type="http://schemas.openxmlformats.org/officeDocument/2006/relationships/image" Target="../media/image285.png"/><Relationship Id="rId17" Type="http://schemas.openxmlformats.org/officeDocument/2006/relationships/image" Target="../media/image286.png"/><Relationship Id="rId18" Type="http://schemas.openxmlformats.org/officeDocument/2006/relationships/image" Target="../media/image287.png"/><Relationship Id="rId19" Type="http://schemas.openxmlformats.org/officeDocument/2006/relationships/image" Target="../media/image288.png"/><Relationship Id="rId20" Type="http://schemas.openxmlformats.org/officeDocument/2006/relationships/image" Target="../media/image289.png"/><Relationship Id="rId21" Type="http://schemas.openxmlformats.org/officeDocument/2006/relationships/image" Target="../media/image290.png"/><Relationship Id="rId22" Type="http://schemas.openxmlformats.org/officeDocument/2006/relationships/image" Target="../media/image291.png"/><Relationship Id="rId23" Type="http://schemas.openxmlformats.org/officeDocument/2006/relationships/image" Target="../media/image292.png"/><Relationship Id="rId24" Type="http://schemas.openxmlformats.org/officeDocument/2006/relationships/image" Target="../media/image293.png"/><Relationship Id="rId25" Type="http://schemas.openxmlformats.org/officeDocument/2006/relationships/image" Target="../media/image294.png"/><Relationship Id="rId26" Type="http://schemas.openxmlformats.org/officeDocument/2006/relationships/image" Target="../media/image295.png"/><Relationship Id="rId27" Type="http://schemas.openxmlformats.org/officeDocument/2006/relationships/image" Target="../media/image296.png"/><Relationship Id="rId28" Type="http://schemas.openxmlformats.org/officeDocument/2006/relationships/image" Target="../media/image297.png"/><Relationship Id="rId29" Type="http://schemas.openxmlformats.org/officeDocument/2006/relationships/image" Target="../media/image298.png"/><Relationship Id="rId30" Type="http://schemas.openxmlformats.org/officeDocument/2006/relationships/image" Target="../media/image299.png"/><Relationship Id="rId31" Type="http://schemas.openxmlformats.org/officeDocument/2006/relationships/image" Target="../media/image300.png"/><Relationship Id="rId32" Type="http://schemas.openxmlformats.org/officeDocument/2006/relationships/image" Target="../media/image301.png"/><Relationship Id="rId33" Type="http://schemas.openxmlformats.org/officeDocument/2006/relationships/image" Target="../media/image302.png"/><Relationship Id="rId34" Type="http://schemas.openxmlformats.org/officeDocument/2006/relationships/image" Target="../media/image303.png"/><Relationship Id="rId35" Type="http://schemas.openxmlformats.org/officeDocument/2006/relationships/image" Target="../media/image30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5.png"/><Relationship Id="rId3" Type="http://schemas.openxmlformats.org/officeDocument/2006/relationships/image" Target="../media/image306.png"/><Relationship Id="rId4" Type="http://schemas.openxmlformats.org/officeDocument/2006/relationships/image" Target="../media/image307.png"/><Relationship Id="rId5" Type="http://schemas.openxmlformats.org/officeDocument/2006/relationships/image" Target="../media/image308.png"/><Relationship Id="rId6" Type="http://schemas.openxmlformats.org/officeDocument/2006/relationships/image" Target="../media/image309.png"/><Relationship Id="rId7" Type="http://schemas.openxmlformats.org/officeDocument/2006/relationships/image" Target="../media/image310.png"/><Relationship Id="rId8" Type="http://schemas.openxmlformats.org/officeDocument/2006/relationships/image" Target="../media/image311.png"/><Relationship Id="rId9" Type="http://schemas.openxmlformats.org/officeDocument/2006/relationships/image" Target="../media/image312.png"/><Relationship Id="rId10" Type="http://schemas.openxmlformats.org/officeDocument/2006/relationships/image" Target="../media/image313.png"/><Relationship Id="rId11" Type="http://schemas.openxmlformats.org/officeDocument/2006/relationships/image" Target="../media/image314.png"/><Relationship Id="rId12" Type="http://schemas.openxmlformats.org/officeDocument/2006/relationships/image" Target="../media/image315.png"/><Relationship Id="rId13" Type="http://schemas.openxmlformats.org/officeDocument/2006/relationships/image" Target="../media/image316.png"/><Relationship Id="rId14" Type="http://schemas.openxmlformats.org/officeDocument/2006/relationships/image" Target="../media/image317.png"/><Relationship Id="rId15" Type="http://schemas.openxmlformats.org/officeDocument/2006/relationships/image" Target="../media/image318.png"/><Relationship Id="rId16" Type="http://schemas.openxmlformats.org/officeDocument/2006/relationships/image" Target="../media/image319.png"/><Relationship Id="rId17" Type="http://schemas.openxmlformats.org/officeDocument/2006/relationships/image" Target="../media/image320.png"/><Relationship Id="rId18" Type="http://schemas.openxmlformats.org/officeDocument/2006/relationships/image" Target="../media/image321.png"/><Relationship Id="rId19" Type="http://schemas.openxmlformats.org/officeDocument/2006/relationships/image" Target="../media/image322.png"/><Relationship Id="rId20" Type="http://schemas.openxmlformats.org/officeDocument/2006/relationships/image" Target="../media/image323.png"/><Relationship Id="rId21" Type="http://schemas.openxmlformats.org/officeDocument/2006/relationships/image" Target="../media/image324.png"/><Relationship Id="rId22" Type="http://schemas.openxmlformats.org/officeDocument/2006/relationships/image" Target="../media/image325.png"/><Relationship Id="rId23" Type="http://schemas.openxmlformats.org/officeDocument/2006/relationships/image" Target="../media/image326.png"/><Relationship Id="rId24" Type="http://schemas.openxmlformats.org/officeDocument/2006/relationships/image" Target="../media/image327.png"/><Relationship Id="rId25" Type="http://schemas.openxmlformats.org/officeDocument/2006/relationships/image" Target="../media/image328.png"/><Relationship Id="rId26" Type="http://schemas.openxmlformats.org/officeDocument/2006/relationships/image" Target="../media/image329.png"/><Relationship Id="rId27" Type="http://schemas.openxmlformats.org/officeDocument/2006/relationships/image" Target="../media/image330.png"/><Relationship Id="rId28" Type="http://schemas.openxmlformats.org/officeDocument/2006/relationships/image" Target="../media/image331.png"/><Relationship Id="rId29" Type="http://schemas.openxmlformats.org/officeDocument/2006/relationships/image" Target="../media/image332.png"/><Relationship Id="rId30" Type="http://schemas.openxmlformats.org/officeDocument/2006/relationships/image" Target="../media/image333.png"/><Relationship Id="rId31" Type="http://schemas.openxmlformats.org/officeDocument/2006/relationships/image" Target="../media/image334.png"/><Relationship Id="rId32" Type="http://schemas.openxmlformats.org/officeDocument/2006/relationships/image" Target="../media/image33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7175500" cy="7874000"/>
            <a:chOff x="0" y="0"/>
            <a:chExt cx="7175500" cy="7874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175500" cy="7874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36572" y="6576923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90" h="504190">
                  <a:moveTo>
                    <a:pt x="252006" y="0"/>
                  </a:moveTo>
                  <a:lnTo>
                    <a:pt x="206767" y="4067"/>
                  </a:lnTo>
                  <a:lnTo>
                    <a:pt x="164165" y="15792"/>
                  </a:lnTo>
                  <a:lnTo>
                    <a:pt x="124915" y="34456"/>
                  </a:lnTo>
                  <a:lnTo>
                    <a:pt x="89735" y="59342"/>
                  </a:lnTo>
                  <a:lnTo>
                    <a:pt x="59343" y="89733"/>
                  </a:lnTo>
                  <a:lnTo>
                    <a:pt x="34456" y="124911"/>
                  </a:lnTo>
                  <a:lnTo>
                    <a:pt x="15792" y="164159"/>
                  </a:lnTo>
                  <a:lnTo>
                    <a:pt x="4067" y="206758"/>
                  </a:lnTo>
                  <a:lnTo>
                    <a:pt x="0" y="251993"/>
                  </a:lnTo>
                  <a:lnTo>
                    <a:pt x="4067" y="297231"/>
                  </a:lnTo>
                  <a:lnTo>
                    <a:pt x="15792" y="339834"/>
                  </a:lnTo>
                  <a:lnTo>
                    <a:pt x="34456" y="379084"/>
                  </a:lnTo>
                  <a:lnTo>
                    <a:pt x="59343" y="414263"/>
                  </a:lnTo>
                  <a:lnTo>
                    <a:pt x="89735" y="444655"/>
                  </a:lnTo>
                  <a:lnTo>
                    <a:pt x="124915" y="469542"/>
                  </a:lnTo>
                  <a:lnTo>
                    <a:pt x="164165" y="488207"/>
                  </a:lnTo>
                  <a:lnTo>
                    <a:pt x="206767" y="499931"/>
                  </a:lnTo>
                  <a:lnTo>
                    <a:pt x="252006" y="503999"/>
                  </a:lnTo>
                  <a:lnTo>
                    <a:pt x="297243" y="499931"/>
                  </a:lnTo>
                  <a:lnTo>
                    <a:pt x="298384" y="499618"/>
                  </a:lnTo>
                  <a:lnTo>
                    <a:pt x="252006" y="499618"/>
                  </a:lnTo>
                  <a:lnTo>
                    <a:pt x="202164" y="494578"/>
                  </a:lnTo>
                  <a:lnTo>
                    <a:pt x="155712" y="480127"/>
                  </a:lnTo>
                  <a:lnTo>
                    <a:pt x="113654" y="457269"/>
                  </a:lnTo>
                  <a:lnTo>
                    <a:pt x="76992" y="427007"/>
                  </a:lnTo>
                  <a:lnTo>
                    <a:pt x="46730" y="390345"/>
                  </a:lnTo>
                  <a:lnTo>
                    <a:pt x="23872" y="348286"/>
                  </a:lnTo>
                  <a:lnTo>
                    <a:pt x="9421" y="301834"/>
                  </a:lnTo>
                  <a:lnTo>
                    <a:pt x="4381" y="251993"/>
                  </a:lnTo>
                  <a:lnTo>
                    <a:pt x="9421" y="202152"/>
                  </a:lnTo>
                  <a:lnTo>
                    <a:pt x="23872" y="155702"/>
                  </a:lnTo>
                  <a:lnTo>
                    <a:pt x="46730" y="113645"/>
                  </a:lnTo>
                  <a:lnTo>
                    <a:pt x="76992" y="76985"/>
                  </a:lnTo>
                  <a:lnTo>
                    <a:pt x="113654" y="46726"/>
                  </a:lnTo>
                  <a:lnTo>
                    <a:pt x="155712" y="23870"/>
                  </a:lnTo>
                  <a:lnTo>
                    <a:pt x="202164" y="9420"/>
                  </a:lnTo>
                  <a:lnTo>
                    <a:pt x="252006" y="4381"/>
                  </a:lnTo>
                  <a:lnTo>
                    <a:pt x="298384" y="4381"/>
                  </a:lnTo>
                  <a:lnTo>
                    <a:pt x="297243" y="4067"/>
                  </a:lnTo>
                  <a:lnTo>
                    <a:pt x="252006" y="0"/>
                  </a:lnTo>
                  <a:close/>
                </a:path>
                <a:path w="504190" h="504190">
                  <a:moveTo>
                    <a:pt x="298384" y="4381"/>
                  </a:moveTo>
                  <a:lnTo>
                    <a:pt x="252006" y="4381"/>
                  </a:lnTo>
                  <a:lnTo>
                    <a:pt x="301847" y="9420"/>
                  </a:lnTo>
                  <a:lnTo>
                    <a:pt x="348299" y="23870"/>
                  </a:lnTo>
                  <a:lnTo>
                    <a:pt x="390357" y="46726"/>
                  </a:lnTo>
                  <a:lnTo>
                    <a:pt x="427020" y="76985"/>
                  </a:lnTo>
                  <a:lnTo>
                    <a:pt x="457281" y="113645"/>
                  </a:lnTo>
                  <a:lnTo>
                    <a:pt x="480139" y="155702"/>
                  </a:lnTo>
                  <a:lnTo>
                    <a:pt x="494590" y="202152"/>
                  </a:lnTo>
                  <a:lnTo>
                    <a:pt x="499630" y="251993"/>
                  </a:lnTo>
                  <a:lnTo>
                    <a:pt x="494590" y="301834"/>
                  </a:lnTo>
                  <a:lnTo>
                    <a:pt x="480139" y="348286"/>
                  </a:lnTo>
                  <a:lnTo>
                    <a:pt x="457281" y="390345"/>
                  </a:lnTo>
                  <a:lnTo>
                    <a:pt x="427020" y="427007"/>
                  </a:lnTo>
                  <a:lnTo>
                    <a:pt x="390357" y="457269"/>
                  </a:lnTo>
                  <a:lnTo>
                    <a:pt x="348299" y="480127"/>
                  </a:lnTo>
                  <a:lnTo>
                    <a:pt x="301847" y="494578"/>
                  </a:lnTo>
                  <a:lnTo>
                    <a:pt x="252006" y="499618"/>
                  </a:lnTo>
                  <a:lnTo>
                    <a:pt x="298384" y="499618"/>
                  </a:lnTo>
                  <a:lnTo>
                    <a:pt x="339845" y="488207"/>
                  </a:lnTo>
                  <a:lnTo>
                    <a:pt x="379093" y="469542"/>
                  </a:lnTo>
                  <a:lnTo>
                    <a:pt x="414271" y="444655"/>
                  </a:lnTo>
                  <a:lnTo>
                    <a:pt x="444660" y="414263"/>
                  </a:lnTo>
                  <a:lnTo>
                    <a:pt x="469545" y="379084"/>
                  </a:lnTo>
                  <a:lnTo>
                    <a:pt x="488208" y="339834"/>
                  </a:lnTo>
                  <a:lnTo>
                    <a:pt x="499932" y="297231"/>
                  </a:lnTo>
                  <a:lnTo>
                    <a:pt x="503999" y="251993"/>
                  </a:lnTo>
                  <a:lnTo>
                    <a:pt x="499932" y="206758"/>
                  </a:lnTo>
                  <a:lnTo>
                    <a:pt x="488208" y="164159"/>
                  </a:lnTo>
                  <a:lnTo>
                    <a:pt x="469545" y="124911"/>
                  </a:lnTo>
                  <a:lnTo>
                    <a:pt x="444660" y="89733"/>
                  </a:lnTo>
                  <a:lnTo>
                    <a:pt x="414271" y="59342"/>
                  </a:lnTo>
                  <a:lnTo>
                    <a:pt x="379093" y="34456"/>
                  </a:lnTo>
                  <a:lnTo>
                    <a:pt x="339845" y="15792"/>
                  </a:lnTo>
                  <a:lnTo>
                    <a:pt x="298384" y="4381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2629" y="6906100"/>
              <a:ext cx="180428" cy="8980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873142" y="6661942"/>
              <a:ext cx="236854" cy="299085"/>
            </a:xfrm>
            <a:custGeom>
              <a:avLst/>
              <a:gdLst/>
              <a:ahLst/>
              <a:cxnLst/>
              <a:rect l="l" t="t" r="r" b="b"/>
              <a:pathLst>
                <a:path w="236855" h="299084">
                  <a:moveTo>
                    <a:pt x="118313" y="0"/>
                  </a:moveTo>
                  <a:lnTo>
                    <a:pt x="72303" y="10575"/>
                  </a:lnTo>
                  <a:lnTo>
                    <a:pt x="34691" y="39396"/>
                  </a:lnTo>
                  <a:lnTo>
                    <a:pt x="9312" y="82108"/>
                  </a:lnTo>
                  <a:lnTo>
                    <a:pt x="0" y="134353"/>
                  </a:lnTo>
                  <a:lnTo>
                    <a:pt x="6013" y="180097"/>
                  </a:lnTo>
                  <a:lnTo>
                    <a:pt x="22773" y="224494"/>
                  </a:lnTo>
                  <a:lnTo>
                    <a:pt x="48357" y="262479"/>
                  </a:lnTo>
                  <a:lnTo>
                    <a:pt x="80844" y="288984"/>
                  </a:lnTo>
                  <a:lnTo>
                    <a:pt x="118313" y="298945"/>
                  </a:lnTo>
                  <a:lnTo>
                    <a:pt x="155786" y="288984"/>
                  </a:lnTo>
                  <a:lnTo>
                    <a:pt x="165059" y="281419"/>
                  </a:lnTo>
                  <a:lnTo>
                    <a:pt x="118313" y="281419"/>
                  </a:lnTo>
                  <a:lnTo>
                    <a:pt x="79665" y="267750"/>
                  </a:lnTo>
                  <a:lnTo>
                    <a:pt x="47564" y="232713"/>
                  </a:lnTo>
                  <a:lnTo>
                    <a:pt x="25640" y="185262"/>
                  </a:lnTo>
                  <a:lnTo>
                    <a:pt x="17526" y="134353"/>
                  </a:lnTo>
                  <a:lnTo>
                    <a:pt x="25460" y="88924"/>
                  </a:lnTo>
                  <a:lnTo>
                    <a:pt x="47083" y="51784"/>
                  </a:lnTo>
                  <a:lnTo>
                    <a:pt x="79124" y="26721"/>
                  </a:lnTo>
                  <a:lnTo>
                    <a:pt x="118313" y="17525"/>
                  </a:lnTo>
                  <a:lnTo>
                    <a:pt x="173393" y="17525"/>
                  </a:lnTo>
                  <a:lnTo>
                    <a:pt x="164322" y="10575"/>
                  </a:lnTo>
                  <a:lnTo>
                    <a:pt x="118313" y="0"/>
                  </a:lnTo>
                  <a:close/>
                </a:path>
                <a:path w="236855" h="299084">
                  <a:moveTo>
                    <a:pt x="173393" y="17525"/>
                  </a:moveTo>
                  <a:lnTo>
                    <a:pt x="118313" y="17525"/>
                  </a:lnTo>
                  <a:lnTo>
                    <a:pt x="157506" y="26721"/>
                  </a:lnTo>
                  <a:lnTo>
                    <a:pt x="189547" y="51784"/>
                  </a:lnTo>
                  <a:lnTo>
                    <a:pt x="211167" y="88924"/>
                  </a:lnTo>
                  <a:lnTo>
                    <a:pt x="219100" y="134353"/>
                  </a:lnTo>
                  <a:lnTo>
                    <a:pt x="210985" y="185262"/>
                  </a:lnTo>
                  <a:lnTo>
                    <a:pt x="189061" y="232713"/>
                  </a:lnTo>
                  <a:lnTo>
                    <a:pt x="156960" y="267750"/>
                  </a:lnTo>
                  <a:lnTo>
                    <a:pt x="118313" y="281419"/>
                  </a:lnTo>
                  <a:lnTo>
                    <a:pt x="165059" y="281419"/>
                  </a:lnTo>
                  <a:lnTo>
                    <a:pt x="188274" y="262479"/>
                  </a:lnTo>
                  <a:lnTo>
                    <a:pt x="213857" y="224494"/>
                  </a:lnTo>
                  <a:lnTo>
                    <a:pt x="230614" y="180097"/>
                  </a:lnTo>
                  <a:lnTo>
                    <a:pt x="236626" y="134353"/>
                  </a:lnTo>
                  <a:lnTo>
                    <a:pt x="227314" y="82108"/>
                  </a:lnTo>
                  <a:lnTo>
                    <a:pt x="201934" y="39396"/>
                  </a:lnTo>
                  <a:lnTo>
                    <a:pt x="173393" y="17525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78255" y="6667055"/>
              <a:ext cx="226695" cy="288925"/>
            </a:xfrm>
            <a:custGeom>
              <a:avLst/>
              <a:gdLst/>
              <a:ahLst/>
              <a:cxnLst/>
              <a:rect l="l" t="t" r="r" b="b"/>
              <a:pathLst>
                <a:path w="226694" h="288925">
                  <a:moveTo>
                    <a:pt x="103619" y="117678"/>
                  </a:moveTo>
                  <a:lnTo>
                    <a:pt x="101638" y="113652"/>
                  </a:lnTo>
                  <a:lnTo>
                    <a:pt x="98183" y="110972"/>
                  </a:lnTo>
                  <a:lnTo>
                    <a:pt x="96316" y="109651"/>
                  </a:lnTo>
                  <a:lnTo>
                    <a:pt x="96316" y="119964"/>
                  </a:lnTo>
                  <a:lnTo>
                    <a:pt x="96316" y="124142"/>
                  </a:lnTo>
                  <a:lnTo>
                    <a:pt x="67652" y="140703"/>
                  </a:lnTo>
                  <a:lnTo>
                    <a:pt x="59169" y="139230"/>
                  </a:lnTo>
                  <a:lnTo>
                    <a:pt x="52235" y="135229"/>
                  </a:lnTo>
                  <a:lnTo>
                    <a:pt x="47548" y="129298"/>
                  </a:lnTo>
                  <a:lnTo>
                    <a:pt x="45834" y="122047"/>
                  </a:lnTo>
                  <a:lnTo>
                    <a:pt x="47548" y="114782"/>
                  </a:lnTo>
                  <a:lnTo>
                    <a:pt x="52235" y="108851"/>
                  </a:lnTo>
                  <a:lnTo>
                    <a:pt x="59169" y="104851"/>
                  </a:lnTo>
                  <a:lnTo>
                    <a:pt x="67652" y="103378"/>
                  </a:lnTo>
                  <a:lnTo>
                    <a:pt x="72529" y="104254"/>
                  </a:lnTo>
                  <a:lnTo>
                    <a:pt x="96316" y="119964"/>
                  </a:lnTo>
                  <a:lnTo>
                    <a:pt x="96316" y="109651"/>
                  </a:lnTo>
                  <a:lnTo>
                    <a:pt x="89065" y="104470"/>
                  </a:lnTo>
                  <a:lnTo>
                    <a:pt x="87134" y="103378"/>
                  </a:lnTo>
                  <a:lnTo>
                    <a:pt x="80911" y="99822"/>
                  </a:lnTo>
                  <a:lnTo>
                    <a:pt x="73761" y="97015"/>
                  </a:lnTo>
                  <a:lnTo>
                    <a:pt x="67652" y="96075"/>
                  </a:lnTo>
                  <a:lnTo>
                    <a:pt x="56324" y="98120"/>
                  </a:lnTo>
                  <a:lnTo>
                    <a:pt x="47066" y="103695"/>
                  </a:lnTo>
                  <a:lnTo>
                    <a:pt x="40817" y="111950"/>
                  </a:lnTo>
                  <a:lnTo>
                    <a:pt x="38531" y="122047"/>
                  </a:lnTo>
                  <a:lnTo>
                    <a:pt x="40817" y="132143"/>
                  </a:lnTo>
                  <a:lnTo>
                    <a:pt x="47066" y="140398"/>
                  </a:lnTo>
                  <a:lnTo>
                    <a:pt x="56324" y="145973"/>
                  </a:lnTo>
                  <a:lnTo>
                    <a:pt x="67652" y="148018"/>
                  </a:lnTo>
                  <a:lnTo>
                    <a:pt x="73761" y="147078"/>
                  </a:lnTo>
                  <a:lnTo>
                    <a:pt x="103619" y="126415"/>
                  </a:lnTo>
                  <a:lnTo>
                    <a:pt x="103619" y="117678"/>
                  </a:lnTo>
                  <a:close/>
                </a:path>
                <a:path w="226694" h="288925">
                  <a:moveTo>
                    <a:pt x="139153" y="211810"/>
                  </a:moveTo>
                  <a:lnTo>
                    <a:pt x="137121" y="203454"/>
                  </a:lnTo>
                  <a:lnTo>
                    <a:pt x="132359" y="197637"/>
                  </a:lnTo>
                  <a:lnTo>
                    <a:pt x="131851" y="197015"/>
                  </a:lnTo>
                  <a:lnTo>
                    <a:pt x="131851" y="204000"/>
                  </a:lnTo>
                  <a:lnTo>
                    <a:pt x="131851" y="213067"/>
                  </a:lnTo>
                  <a:lnTo>
                    <a:pt x="130924" y="218020"/>
                  </a:lnTo>
                  <a:lnTo>
                    <a:pt x="116192" y="231394"/>
                  </a:lnTo>
                  <a:lnTo>
                    <a:pt x="110185" y="231394"/>
                  </a:lnTo>
                  <a:lnTo>
                    <a:pt x="95465" y="218020"/>
                  </a:lnTo>
                  <a:lnTo>
                    <a:pt x="94526" y="213067"/>
                  </a:lnTo>
                  <a:lnTo>
                    <a:pt x="94526" y="204000"/>
                  </a:lnTo>
                  <a:lnTo>
                    <a:pt x="102895" y="197637"/>
                  </a:lnTo>
                  <a:lnTo>
                    <a:pt x="123482" y="197637"/>
                  </a:lnTo>
                  <a:lnTo>
                    <a:pt x="131851" y="204000"/>
                  </a:lnTo>
                  <a:lnTo>
                    <a:pt x="131851" y="197015"/>
                  </a:lnTo>
                  <a:lnTo>
                    <a:pt x="131546" y="196634"/>
                  </a:lnTo>
                  <a:lnTo>
                    <a:pt x="123291" y="192024"/>
                  </a:lnTo>
                  <a:lnTo>
                    <a:pt x="113195" y="190334"/>
                  </a:lnTo>
                  <a:lnTo>
                    <a:pt x="103098" y="192024"/>
                  </a:lnTo>
                  <a:lnTo>
                    <a:pt x="94843" y="196634"/>
                  </a:lnTo>
                  <a:lnTo>
                    <a:pt x="89268" y="203454"/>
                  </a:lnTo>
                  <a:lnTo>
                    <a:pt x="87223" y="211810"/>
                  </a:lnTo>
                  <a:lnTo>
                    <a:pt x="88176" y="216458"/>
                  </a:lnTo>
                  <a:lnTo>
                    <a:pt x="109258" y="238112"/>
                  </a:lnTo>
                  <a:lnTo>
                    <a:pt x="117119" y="238112"/>
                  </a:lnTo>
                  <a:lnTo>
                    <a:pt x="138214" y="216458"/>
                  </a:lnTo>
                  <a:lnTo>
                    <a:pt x="139153" y="211810"/>
                  </a:lnTo>
                  <a:close/>
                </a:path>
                <a:path w="226694" h="288925">
                  <a:moveTo>
                    <a:pt x="191846" y="122047"/>
                  </a:moveTo>
                  <a:lnTo>
                    <a:pt x="189547" y="111950"/>
                  </a:lnTo>
                  <a:lnTo>
                    <a:pt x="184543" y="105333"/>
                  </a:lnTo>
                  <a:lnTo>
                    <a:pt x="184543" y="122047"/>
                  </a:lnTo>
                  <a:lnTo>
                    <a:pt x="182829" y="129298"/>
                  </a:lnTo>
                  <a:lnTo>
                    <a:pt x="178142" y="135229"/>
                  </a:lnTo>
                  <a:lnTo>
                    <a:pt x="171208" y="139230"/>
                  </a:lnTo>
                  <a:lnTo>
                    <a:pt x="162725" y="140703"/>
                  </a:lnTo>
                  <a:lnTo>
                    <a:pt x="157835" y="139827"/>
                  </a:lnTo>
                  <a:lnTo>
                    <a:pt x="134061" y="124142"/>
                  </a:lnTo>
                  <a:lnTo>
                    <a:pt x="134061" y="119964"/>
                  </a:lnTo>
                  <a:lnTo>
                    <a:pt x="162725" y="103378"/>
                  </a:lnTo>
                  <a:lnTo>
                    <a:pt x="171208" y="104851"/>
                  </a:lnTo>
                  <a:lnTo>
                    <a:pt x="178142" y="108851"/>
                  </a:lnTo>
                  <a:lnTo>
                    <a:pt x="182829" y="114782"/>
                  </a:lnTo>
                  <a:lnTo>
                    <a:pt x="184543" y="122047"/>
                  </a:lnTo>
                  <a:lnTo>
                    <a:pt x="184543" y="105333"/>
                  </a:lnTo>
                  <a:lnTo>
                    <a:pt x="183311" y="103695"/>
                  </a:lnTo>
                  <a:lnTo>
                    <a:pt x="182778" y="103378"/>
                  </a:lnTo>
                  <a:lnTo>
                    <a:pt x="174053" y="98120"/>
                  </a:lnTo>
                  <a:lnTo>
                    <a:pt x="162725" y="96075"/>
                  </a:lnTo>
                  <a:lnTo>
                    <a:pt x="156603" y="97015"/>
                  </a:lnTo>
                  <a:lnTo>
                    <a:pt x="149466" y="99822"/>
                  </a:lnTo>
                  <a:lnTo>
                    <a:pt x="141312" y="104470"/>
                  </a:lnTo>
                  <a:lnTo>
                    <a:pt x="132118" y="111023"/>
                  </a:lnTo>
                  <a:lnTo>
                    <a:pt x="128739" y="113652"/>
                  </a:lnTo>
                  <a:lnTo>
                    <a:pt x="126758" y="117678"/>
                  </a:lnTo>
                  <a:lnTo>
                    <a:pt x="126758" y="126415"/>
                  </a:lnTo>
                  <a:lnTo>
                    <a:pt x="162725" y="148018"/>
                  </a:lnTo>
                  <a:lnTo>
                    <a:pt x="174053" y="145973"/>
                  </a:lnTo>
                  <a:lnTo>
                    <a:pt x="182816" y="140703"/>
                  </a:lnTo>
                  <a:lnTo>
                    <a:pt x="183311" y="140398"/>
                  </a:lnTo>
                  <a:lnTo>
                    <a:pt x="189547" y="132143"/>
                  </a:lnTo>
                  <a:lnTo>
                    <a:pt x="191846" y="122047"/>
                  </a:lnTo>
                  <a:close/>
                </a:path>
                <a:path w="226694" h="288925">
                  <a:moveTo>
                    <a:pt x="226402" y="129247"/>
                  </a:moveTo>
                  <a:lnTo>
                    <a:pt x="219087" y="88023"/>
                  </a:lnTo>
                  <a:lnTo>
                    <a:pt x="219087" y="129247"/>
                  </a:lnTo>
                  <a:lnTo>
                    <a:pt x="210566" y="181927"/>
                  </a:lnTo>
                  <a:lnTo>
                    <a:pt x="187528" y="231025"/>
                  </a:lnTo>
                  <a:lnTo>
                    <a:pt x="153797" y="267284"/>
                  </a:lnTo>
                  <a:lnTo>
                    <a:pt x="113195" y="281419"/>
                  </a:lnTo>
                  <a:lnTo>
                    <a:pt x="72580" y="267284"/>
                  </a:lnTo>
                  <a:lnTo>
                    <a:pt x="38862" y="231025"/>
                  </a:lnTo>
                  <a:lnTo>
                    <a:pt x="15824" y="181927"/>
                  </a:lnTo>
                  <a:lnTo>
                    <a:pt x="7302" y="129247"/>
                  </a:lnTo>
                  <a:lnTo>
                    <a:pt x="15633" y="81838"/>
                  </a:lnTo>
                  <a:lnTo>
                    <a:pt x="38354" y="43065"/>
                  </a:lnTo>
                  <a:lnTo>
                    <a:pt x="72009" y="16903"/>
                  </a:lnTo>
                  <a:lnTo>
                    <a:pt x="113195" y="7302"/>
                  </a:lnTo>
                  <a:lnTo>
                    <a:pt x="154368" y="16903"/>
                  </a:lnTo>
                  <a:lnTo>
                    <a:pt x="188036" y="43065"/>
                  </a:lnTo>
                  <a:lnTo>
                    <a:pt x="210756" y="81838"/>
                  </a:lnTo>
                  <a:lnTo>
                    <a:pt x="219087" y="129247"/>
                  </a:lnTo>
                  <a:lnTo>
                    <a:pt x="219087" y="88023"/>
                  </a:lnTo>
                  <a:lnTo>
                    <a:pt x="217487" y="78994"/>
                  </a:lnTo>
                  <a:lnTo>
                    <a:pt x="193205" y="37896"/>
                  </a:lnTo>
                  <a:lnTo>
                    <a:pt x="157213" y="10172"/>
                  </a:lnTo>
                  <a:lnTo>
                    <a:pt x="144792" y="7302"/>
                  </a:lnTo>
                  <a:lnTo>
                    <a:pt x="113195" y="0"/>
                  </a:lnTo>
                  <a:lnTo>
                    <a:pt x="69176" y="10172"/>
                  </a:lnTo>
                  <a:lnTo>
                    <a:pt x="33185" y="37896"/>
                  </a:lnTo>
                  <a:lnTo>
                    <a:pt x="8902" y="78994"/>
                  </a:lnTo>
                  <a:lnTo>
                    <a:pt x="0" y="129247"/>
                  </a:lnTo>
                  <a:lnTo>
                    <a:pt x="2222" y="156197"/>
                  </a:lnTo>
                  <a:lnTo>
                    <a:pt x="18935" y="210362"/>
                  </a:lnTo>
                  <a:lnTo>
                    <a:pt x="50673" y="258102"/>
                  </a:lnTo>
                  <a:lnTo>
                    <a:pt x="91427" y="285216"/>
                  </a:lnTo>
                  <a:lnTo>
                    <a:pt x="113195" y="288721"/>
                  </a:lnTo>
                  <a:lnTo>
                    <a:pt x="134962" y="285216"/>
                  </a:lnTo>
                  <a:lnTo>
                    <a:pt x="142684" y="281419"/>
                  </a:lnTo>
                  <a:lnTo>
                    <a:pt x="155968" y="274904"/>
                  </a:lnTo>
                  <a:lnTo>
                    <a:pt x="193713" y="235165"/>
                  </a:lnTo>
                  <a:lnTo>
                    <a:pt x="217728" y="183629"/>
                  </a:lnTo>
                  <a:lnTo>
                    <a:pt x="224167" y="156197"/>
                  </a:lnTo>
                  <a:lnTo>
                    <a:pt x="226402" y="1292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039962" y="6576923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89" h="504190">
                  <a:moveTo>
                    <a:pt x="252006" y="0"/>
                  </a:moveTo>
                  <a:lnTo>
                    <a:pt x="206767" y="4067"/>
                  </a:lnTo>
                  <a:lnTo>
                    <a:pt x="164165" y="15792"/>
                  </a:lnTo>
                  <a:lnTo>
                    <a:pt x="124915" y="34456"/>
                  </a:lnTo>
                  <a:lnTo>
                    <a:pt x="89735" y="59342"/>
                  </a:lnTo>
                  <a:lnTo>
                    <a:pt x="59343" y="89733"/>
                  </a:lnTo>
                  <a:lnTo>
                    <a:pt x="34456" y="124911"/>
                  </a:lnTo>
                  <a:lnTo>
                    <a:pt x="15792" y="164159"/>
                  </a:lnTo>
                  <a:lnTo>
                    <a:pt x="4067" y="206758"/>
                  </a:lnTo>
                  <a:lnTo>
                    <a:pt x="0" y="251993"/>
                  </a:lnTo>
                  <a:lnTo>
                    <a:pt x="4067" y="297231"/>
                  </a:lnTo>
                  <a:lnTo>
                    <a:pt x="15792" y="339834"/>
                  </a:lnTo>
                  <a:lnTo>
                    <a:pt x="34456" y="379084"/>
                  </a:lnTo>
                  <a:lnTo>
                    <a:pt x="59343" y="414263"/>
                  </a:lnTo>
                  <a:lnTo>
                    <a:pt x="89735" y="444655"/>
                  </a:lnTo>
                  <a:lnTo>
                    <a:pt x="124915" y="469542"/>
                  </a:lnTo>
                  <a:lnTo>
                    <a:pt x="164165" y="488207"/>
                  </a:lnTo>
                  <a:lnTo>
                    <a:pt x="206767" y="499931"/>
                  </a:lnTo>
                  <a:lnTo>
                    <a:pt x="252006" y="503999"/>
                  </a:lnTo>
                  <a:lnTo>
                    <a:pt x="297240" y="499931"/>
                  </a:lnTo>
                  <a:lnTo>
                    <a:pt x="298380" y="499618"/>
                  </a:lnTo>
                  <a:lnTo>
                    <a:pt x="252006" y="499618"/>
                  </a:lnTo>
                  <a:lnTo>
                    <a:pt x="202164" y="494578"/>
                  </a:lnTo>
                  <a:lnTo>
                    <a:pt x="155712" y="480127"/>
                  </a:lnTo>
                  <a:lnTo>
                    <a:pt x="113654" y="457269"/>
                  </a:lnTo>
                  <a:lnTo>
                    <a:pt x="76992" y="427007"/>
                  </a:lnTo>
                  <a:lnTo>
                    <a:pt x="46730" y="390345"/>
                  </a:lnTo>
                  <a:lnTo>
                    <a:pt x="23872" y="348286"/>
                  </a:lnTo>
                  <a:lnTo>
                    <a:pt x="9421" y="301834"/>
                  </a:lnTo>
                  <a:lnTo>
                    <a:pt x="4381" y="251993"/>
                  </a:lnTo>
                  <a:lnTo>
                    <a:pt x="9421" y="202156"/>
                  </a:lnTo>
                  <a:lnTo>
                    <a:pt x="23872" y="155707"/>
                  </a:lnTo>
                  <a:lnTo>
                    <a:pt x="46730" y="113651"/>
                  </a:lnTo>
                  <a:lnTo>
                    <a:pt x="76992" y="76990"/>
                  </a:lnTo>
                  <a:lnTo>
                    <a:pt x="113654" y="46729"/>
                  </a:lnTo>
                  <a:lnTo>
                    <a:pt x="155712" y="23872"/>
                  </a:lnTo>
                  <a:lnTo>
                    <a:pt x="202164" y="9421"/>
                  </a:lnTo>
                  <a:lnTo>
                    <a:pt x="252006" y="4381"/>
                  </a:lnTo>
                  <a:lnTo>
                    <a:pt x="298380" y="4381"/>
                  </a:lnTo>
                  <a:lnTo>
                    <a:pt x="297240" y="4067"/>
                  </a:lnTo>
                  <a:lnTo>
                    <a:pt x="252006" y="0"/>
                  </a:lnTo>
                  <a:close/>
                </a:path>
                <a:path w="504189" h="504190">
                  <a:moveTo>
                    <a:pt x="298380" y="4381"/>
                  </a:moveTo>
                  <a:lnTo>
                    <a:pt x="252006" y="4381"/>
                  </a:lnTo>
                  <a:lnTo>
                    <a:pt x="301843" y="9421"/>
                  </a:lnTo>
                  <a:lnTo>
                    <a:pt x="348291" y="23872"/>
                  </a:lnTo>
                  <a:lnTo>
                    <a:pt x="390348" y="46729"/>
                  </a:lnTo>
                  <a:lnTo>
                    <a:pt x="427008" y="76990"/>
                  </a:lnTo>
                  <a:lnTo>
                    <a:pt x="457269" y="113651"/>
                  </a:lnTo>
                  <a:lnTo>
                    <a:pt x="480127" y="155707"/>
                  </a:lnTo>
                  <a:lnTo>
                    <a:pt x="494578" y="202156"/>
                  </a:lnTo>
                  <a:lnTo>
                    <a:pt x="499617" y="251993"/>
                  </a:lnTo>
                  <a:lnTo>
                    <a:pt x="494578" y="301834"/>
                  </a:lnTo>
                  <a:lnTo>
                    <a:pt x="480127" y="348286"/>
                  </a:lnTo>
                  <a:lnTo>
                    <a:pt x="457269" y="390345"/>
                  </a:lnTo>
                  <a:lnTo>
                    <a:pt x="427008" y="427007"/>
                  </a:lnTo>
                  <a:lnTo>
                    <a:pt x="390348" y="457269"/>
                  </a:lnTo>
                  <a:lnTo>
                    <a:pt x="348291" y="480127"/>
                  </a:lnTo>
                  <a:lnTo>
                    <a:pt x="301843" y="494578"/>
                  </a:lnTo>
                  <a:lnTo>
                    <a:pt x="252006" y="499618"/>
                  </a:lnTo>
                  <a:lnTo>
                    <a:pt x="298380" y="499618"/>
                  </a:lnTo>
                  <a:lnTo>
                    <a:pt x="339840" y="488207"/>
                  </a:lnTo>
                  <a:lnTo>
                    <a:pt x="379087" y="469542"/>
                  </a:lnTo>
                  <a:lnTo>
                    <a:pt x="414265" y="444655"/>
                  </a:lnTo>
                  <a:lnTo>
                    <a:pt x="444656" y="414263"/>
                  </a:lnTo>
                  <a:lnTo>
                    <a:pt x="469542" y="379084"/>
                  </a:lnTo>
                  <a:lnTo>
                    <a:pt x="488207" y="339834"/>
                  </a:lnTo>
                  <a:lnTo>
                    <a:pt x="499931" y="297231"/>
                  </a:lnTo>
                  <a:lnTo>
                    <a:pt x="503999" y="251993"/>
                  </a:lnTo>
                  <a:lnTo>
                    <a:pt x="499931" y="206758"/>
                  </a:lnTo>
                  <a:lnTo>
                    <a:pt x="488207" y="164159"/>
                  </a:lnTo>
                  <a:lnTo>
                    <a:pt x="469542" y="124911"/>
                  </a:lnTo>
                  <a:lnTo>
                    <a:pt x="444656" y="89733"/>
                  </a:lnTo>
                  <a:lnTo>
                    <a:pt x="414265" y="59342"/>
                  </a:lnTo>
                  <a:lnTo>
                    <a:pt x="379087" y="34456"/>
                  </a:lnTo>
                  <a:lnTo>
                    <a:pt x="339840" y="15792"/>
                  </a:lnTo>
                  <a:lnTo>
                    <a:pt x="298380" y="4381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166480" y="6664601"/>
              <a:ext cx="241935" cy="314325"/>
            </a:xfrm>
            <a:custGeom>
              <a:avLst/>
              <a:gdLst/>
              <a:ahLst/>
              <a:cxnLst/>
              <a:rect l="l" t="t" r="r" b="b"/>
              <a:pathLst>
                <a:path w="241935" h="314325">
                  <a:moveTo>
                    <a:pt x="100218" y="214922"/>
                  </a:moveTo>
                  <a:lnTo>
                    <a:pt x="91732" y="214922"/>
                  </a:lnTo>
                  <a:lnTo>
                    <a:pt x="100761" y="245408"/>
                  </a:lnTo>
                  <a:lnTo>
                    <a:pt x="117981" y="271949"/>
                  </a:lnTo>
                  <a:lnTo>
                    <a:pt x="143333" y="294469"/>
                  </a:lnTo>
                  <a:lnTo>
                    <a:pt x="176758" y="312889"/>
                  </a:lnTo>
                  <a:lnTo>
                    <a:pt x="178727" y="313766"/>
                  </a:lnTo>
                  <a:lnTo>
                    <a:pt x="180428" y="312458"/>
                  </a:lnTo>
                  <a:lnTo>
                    <a:pt x="187854" y="305333"/>
                  </a:lnTo>
                  <a:lnTo>
                    <a:pt x="177698" y="305333"/>
                  </a:lnTo>
                  <a:lnTo>
                    <a:pt x="144606" y="286366"/>
                  </a:lnTo>
                  <a:lnTo>
                    <a:pt x="120224" y="263090"/>
                  </a:lnTo>
                  <a:lnTo>
                    <a:pt x="104624" y="235588"/>
                  </a:lnTo>
                  <a:lnTo>
                    <a:pt x="100218" y="214922"/>
                  </a:lnTo>
                  <a:close/>
                </a:path>
                <a:path w="241935" h="314325">
                  <a:moveTo>
                    <a:pt x="113423" y="0"/>
                  </a:moveTo>
                  <a:lnTo>
                    <a:pt x="92456" y="62628"/>
                  </a:lnTo>
                  <a:lnTo>
                    <a:pt x="32629" y="128926"/>
                  </a:lnTo>
                  <a:lnTo>
                    <a:pt x="14986" y="151549"/>
                  </a:lnTo>
                  <a:lnTo>
                    <a:pt x="3229" y="176314"/>
                  </a:lnTo>
                  <a:lnTo>
                    <a:pt x="0" y="204597"/>
                  </a:lnTo>
                  <a:lnTo>
                    <a:pt x="7416" y="239553"/>
                  </a:lnTo>
                  <a:lnTo>
                    <a:pt x="24026" y="269324"/>
                  </a:lnTo>
                  <a:lnTo>
                    <a:pt x="48311" y="291963"/>
                  </a:lnTo>
                  <a:lnTo>
                    <a:pt x="78752" y="305523"/>
                  </a:lnTo>
                  <a:lnTo>
                    <a:pt x="85547" y="307251"/>
                  </a:lnTo>
                  <a:lnTo>
                    <a:pt x="83058" y="300685"/>
                  </a:lnTo>
                  <a:lnTo>
                    <a:pt x="81974" y="296494"/>
                  </a:lnTo>
                  <a:lnTo>
                    <a:pt x="73914" y="296494"/>
                  </a:lnTo>
                  <a:lnTo>
                    <a:pt x="47873" y="282955"/>
                  </a:lnTo>
                  <a:lnTo>
                    <a:pt x="27400" y="262161"/>
                  </a:lnTo>
                  <a:lnTo>
                    <a:pt x="13527" y="235445"/>
                  </a:lnTo>
                  <a:lnTo>
                    <a:pt x="7380" y="204597"/>
                  </a:lnTo>
                  <a:lnTo>
                    <a:pt x="7312" y="203949"/>
                  </a:lnTo>
                  <a:lnTo>
                    <a:pt x="10450" y="177941"/>
                  </a:lnTo>
                  <a:lnTo>
                    <a:pt x="21756" y="154666"/>
                  </a:lnTo>
                  <a:lnTo>
                    <a:pt x="38684" y="133145"/>
                  </a:lnTo>
                  <a:lnTo>
                    <a:pt x="78822" y="91254"/>
                  </a:lnTo>
                  <a:lnTo>
                    <a:pt x="97093" y="68826"/>
                  </a:lnTo>
                  <a:lnTo>
                    <a:pt x="111356" y="43776"/>
                  </a:lnTo>
                  <a:lnTo>
                    <a:pt x="119443" y="14960"/>
                  </a:lnTo>
                  <a:lnTo>
                    <a:pt x="128516" y="14960"/>
                  </a:lnTo>
                  <a:lnTo>
                    <a:pt x="118922" y="4686"/>
                  </a:lnTo>
                  <a:lnTo>
                    <a:pt x="113423" y="0"/>
                  </a:lnTo>
                  <a:close/>
                </a:path>
                <a:path w="241935" h="314325">
                  <a:moveTo>
                    <a:pt x="223618" y="118033"/>
                  </a:moveTo>
                  <a:lnTo>
                    <a:pt x="215734" y="118033"/>
                  </a:lnTo>
                  <a:lnTo>
                    <a:pt x="223754" y="134896"/>
                  </a:lnTo>
                  <a:lnTo>
                    <a:pt x="229558" y="152544"/>
                  </a:lnTo>
                  <a:lnTo>
                    <a:pt x="233087" y="170770"/>
                  </a:lnTo>
                  <a:lnTo>
                    <a:pt x="234276" y="189369"/>
                  </a:lnTo>
                  <a:lnTo>
                    <a:pt x="230496" y="222748"/>
                  </a:lnTo>
                  <a:lnTo>
                    <a:pt x="219479" y="253857"/>
                  </a:lnTo>
                  <a:lnTo>
                    <a:pt x="201717" y="281713"/>
                  </a:lnTo>
                  <a:lnTo>
                    <a:pt x="177698" y="305333"/>
                  </a:lnTo>
                  <a:lnTo>
                    <a:pt x="187854" y="305333"/>
                  </a:lnTo>
                  <a:lnTo>
                    <a:pt x="206378" y="287558"/>
                  </a:lnTo>
                  <a:lnTo>
                    <a:pt x="225577" y="258024"/>
                  </a:lnTo>
                  <a:lnTo>
                    <a:pt x="237489" y="224934"/>
                  </a:lnTo>
                  <a:lnTo>
                    <a:pt x="241579" y="189369"/>
                  </a:lnTo>
                  <a:lnTo>
                    <a:pt x="240061" y="167831"/>
                  </a:lnTo>
                  <a:lnTo>
                    <a:pt x="235564" y="146802"/>
                  </a:lnTo>
                  <a:lnTo>
                    <a:pt x="228168" y="126568"/>
                  </a:lnTo>
                  <a:lnTo>
                    <a:pt x="223618" y="118033"/>
                  </a:lnTo>
                  <a:close/>
                </a:path>
                <a:path w="241935" h="314325">
                  <a:moveTo>
                    <a:pt x="97167" y="193509"/>
                  </a:moveTo>
                  <a:lnTo>
                    <a:pt x="91224" y="202133"/>
                  </a:lnTo>
                  <a:lnTo>
                    <a:pt x="80559" y="220440"/>
                  </a:lnTo>
                  <a:lnTo>
                    <a:pt x="72477" y="242641"/>
                  </a:lnTo>
                  <a:lnTo>
                    <a:pt x="69441" y="268178"/>
                  </a:lnTo>
                  <a:lnTo>
                    <a:pt x="73914" y="296494"/>
                  </a:lnTo>
                  <a:lnTo>
                    <a:pt x="81974" y="296494"/>
                  </a:lnTo>
                  <a:lnTo>
                    <a:pt x="77496" y="279169"/>
                  </a:lnTo>
                  <a:lnTo>
                    <a:pt x="77093" y="257660"/>
                  </a:lnTo>
                  <a:lnTo>
                    <a:pt x="81841" y="236223"/>
                  </a:lnTo>
                  <a:lnTo>
                    <a:pt x="91732" y="214922"/>
                  </a:lnTo>
                  <a:lnTo>
                    <a:pt x="100218" y="214922"/>
                  </a:lnTo>
                  <a:lnTo>
                    <a:pt x="97878" y="203949"/>
                  </a:lnTo>
                  <a:lnTo>
                    <a:pt x="97167" y="193509"/>
                  </a:lnTo>
                  <a:close/>
                </a:path>
                <a:path w="241935" h="314325">
                  <a:moveTo>
                    <a:pt x="128516" y="14960"/>
                  </a:moveTo>
                  <a:lnTo>
                    <a:pt x="119443" y="14960"/>
                  </a:lnTo>
                  <a:lnTo>
                    <a:pt x="142071" y="43027"/>
                  </a:lnTo>
                  <a:lnTo>
                    <a:pt x="155214" y="71953"/>
                  </a:lnTo>
                  <a:lnTo>
                    <a:pt x="161311" y="98833"/>
                  </a:lnTo>
                  <a:lnTo>
                    <a:pt x="162801" y="120764"/>
                  </a:lnTo>
                  <a:lnTo>
                    <a:pt x="161711" y="136086"/>
                  </a:lnTo>
                  <a:lnTo>
                    <a:pt x="158481" y="151037"/>
                  </a:lnTo>
                  <a:lnTo>
                    <a:pt x="153173" y="165412"/>
                  </a:lnTo>
                  <a:lnTo>
                    <a:pt x="145846" y="179006"/>
                  </a:lnTo>
                  <a:lnTo>
                    <a:pt x="139788" y="188556"/>
                  </a:lnTo>
                  <a:lnTo>
                    <a:pt x="150291" y="184340"/>
                  </a:lnTo>
                  <a:lnTo>
                    <a:pt x="171718" y="173083"/>
                  </a:lnTo>
                  <a:lnTo>
                    <a:pt x="171928" y="172910"/>
                  </a:lnTo>
                  <a:lnTo>
                    <a:pt x="157683" y="172910"/>
                  </a:lnTo>
                  <a:lnTo>
                    <a:pt x="163063" y="160488"/>
                  </a:lnTo>
                  <a:lnTo>
                    <a:pt x="166951" y="147575"/>
                  </a:lnTo>
                  <a:lnTo>
                    <a:pt x="169309" y="134293"/>
                  </a:lnTo>
                  <a:lnTo>
                    <a:pt x="170103" y="120764"/>
                  </a:lnTo>
                  <a:lnTo>
                    <a:pt x="166748" y="86914"/>
                  </a:lnTo>
                  <a:lnTo>
                    <a:pt x="156891" y="55810"/>
                  </a:lnTo>
                  <a:lnTo>
                    <a:pt x="140844" y="28163"/>
                  </a:lnTo>
                  <a:lnTo>
                    <a:pt x="128516" y="14960"/>
                  </a:lnTo>
                  <a:close/>
                </a:path>
                <a:path w="241935" h="314325">
                  <a:moveTo>
                    <a:pt x="213715" y="100647"/>
                  </a:moveTo>
                  <a:lnTo>
                    <a:pt x="190968" y="146078"/>
                  </a:lnTo>
                  <a:lnTo>
                    <a:pt x="157683" y="172910"/>
                  </a:lnTo>
                  <a:lnTo>
                    <a:pt x="171928" y="172910"/>
                  </a:lnTo>
                  <a:lnTo>
                    <a:pt x="190080" y="157940"/>
                  </a:lnTo>
                  <a:lnTo>
                    <a:pt x="204909" y="139420"/>
                  </a:lnTo>
                  <a:lnTo>
                    <a:pt x="215734" y="118033"/>
                  </a:lnTo>
                  <a:lnTo>
                    <a:pt x="223618" y="118033"/>
                  </a:lnTo>
                  <a:lnTo>
                    <a:pt x="217957" y="107416"/>
                  </a:lnTo>
                  <a:lnTo>
                    <a:pt x="213715" y="1006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343363" y="6577596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89" h="504190">
                  <a:moveTo>
                    <a:pt x="252006" y="0"/>
                  </a:moveTo>
                  <a:lnTo>
                    <a:pt x="206767" y="4067"/>
                  </a:lnTo>
                  <a:lnTo>
                    <a:pt x="164165" y="15792"/>
                  </a:lnTo>
                  <a:lnTo>
                    <a:pt x="124915" y="34456"/>
                  </a:lnTo>
                  <a:lnTo>
                    <a:pt x="89735" y="59342"/>
                  </a:lnTo>
                  <a:lnTo>
                    <a:pt x="59343" y="89733"/>
                  </a:lnTo>
                  <a:lnTo>
                    <a:pt x="34456" y="124911"/>
                  </a:lnTo>
                  <a:lnTo>
                    <a:pt x="15792" y="164159"/>
                  </a:lnTo>
                  <a:lnTo>
                    <a:pt x="4067" y="206758"/>
                  </a:lnTo>
                  <a:lnTo>
                    <a:pt x="0" y="251993"/>
                  </a:lnTo>
                  <a:lnTo>
                    <a:pt x="4067" y="297231"/>
                  </a:lnTo>
                  <a:lnTo>
                    <a:pt x="15792" y="339834"/>
                  </a:lnTo>
                  <a:lnTo>
                    <a:pt x="34456" y="379084"/>
                  </a:lnTo>
                  <a:lnTo>
                    <a:pt x="59343" y="414263"/>
                  </a:lnTo>
                  <a:lnTo>
                    <a:pt x="89735" y="444655"/>
                  </a:lnTo>
                  <a:lnTo>
                    <a:pt x="124915" y="469542"/>
                  </a:lnTo>
                  <a:lnTo>
                    <a:pt x="164165" y="488207"/>
                  </a:lnTo>
                  <a:lnTo>
                    <a:pt x="206767" y="499931"/>
                  </a:lnTo>
                  <a:lnTo>
                    <a:pt x="252006" y="503999"/>
                  </a:lnTo>
                  <a:lnTo>
                    <a:pt x="297243" y="499931"/>
                  </a:lnTo>
                  <a:lnTo>
                    <a:pt x="298384" y="499617"/>
                  </a:lnTo>
                  <a:lnTo>
                    <a:pt x="252006" y="499617"/>
                  </a:lnTo>
                  <a:lnTo>
                    <a:pt x="202164" y="494578"/>
                  </a:lnTo>
                  <a:lnTo>
                    <a:pt x="155712" y="480127"/>
                  </a:lnTo>
                  <a:lnTo>
                    <a:pt x="113654" y="457269"/>
                  </a:lnTo>
                  <a:lnTo>
                    <a:pt x="76992" y="427007"/>
                  </a:lnTo>
                  <a:lnTo>
                    <a:pt x="46730" y="390345"/>
                  </a:lnTo>
                  <a:lnTo>
                    <a:pt x="23872" y="348286"/>
                  </a:lnTo>
                  <a:lnTo>
                    <a:pt x="9421" y="301834"/>
                  </a:lnTo>
                  <a:lnTo>
                    <a:pt x="4381" y="251993"/>
                  </a:lnTo>
                  <a:lnTo>
                    <a:pt x="9421" y="202152"/>
                  </a:lnTo>
                  <a:lnTo>
                    <a:pt x="23872" y="155702"/>
                  </a:lnTo>
                  <a:lnTo>
                    <a:pt x="46730" y="113645"/>
                  </a:lnTo>
                  <a:lnTo>
                    <a:pt x="76992" y="76985"/>
                  </a:lnTo>
                  <a:lnTo>
                    <a:pt x="113654" y="46726"/>
                  </a:lnTo>
                  <a:lnTo>
                    <a:pt x="155712" y="23870"/>
                  </a:lnTo>
                  <a:lnTo>
                    <a:pt x="202164" y="9420"/>
                  </a:lnTo>
                  <a:lnTo>
                    <a:pt x="252006" y="4381"/>
                  </a:lnTo>
                  <a:lnTo>
                    <a:pt x="298384" y="4381"/>
                  </a:lnTo>
                  <a:lnTo>
                    <a:pt x="297243" y="4067"/>
                  </a:lnTo>
                  <a:lnTo>
                    <a:pt x="252006" y="0"/>
                  </a:lnTo>
                  <a:close/>
                </a:path>
                <a:path w="504189" h="504190">
                  <a:moveTo>
                    <a:pt x="298384" y="4381"/>
                  </a:moveTo>
                  <a:lnTo>
                    <a:pt x="252006" y="4381"/>
                  </a:lnTo>
                  <a:lnTo>
                    <a:pt x="301846" y="9420"/>
                  </a:lnTo>
                  <a:lnTo>
                    <a:pt x="348297" y="23870"/>
                  </a:lnTo>
                  <a:lnTo>
                    <a:pt x="390353" y="46726"/>
                  </a:lnTo>
                  <a:lnTo>
                    <a:pt x="427013" y="76985"/>
                  </a:lnTo>
                  <a:lnTo>
                    <a:pt x="457273" y="113645"/>
                  </a:lnTo>
                  <a:lnTo>
                    <a:pt x="480129" y="155702"/>
                  </a:lnTo>
                  <a:lnTo>
                    <a:pt x="494578" y="202152"/>
                  </a:lnTo>
                  <a:lnTo>
                    <a:pt x="499618" y="251993"/>
                  </a:lnTo>
                  <a:lnTo>
                    <a:pt x="494578" y="301834"/>
                  </a:lnTo>
                  <a:lnTo>
                    <a:pt x="480129" y="348286"/>
                  </a:lnTo>
                  <a:lnTo>
                    <a:pt x="457273" y="390345"/>
                  </a:lnTo>
                  <a:lnTo>
                    <a:pt x="427013" y="427007"/>
                  </a:lnTo>
                  <a:lnTo>
                    <a:pt x="390353" y="457269"/>
                  </a:lnTo>
                  <a:lnTo>
                    <a:pt x="348297" y="480127"/>
                  </a:lnTo>
                  <a:lnTo>
                    <a:pt x="301846" y="494578"/>
                  </a:lnTo>
                  <a:lnTo>
                    <a:pt x="252006" y="499617"/>
                  </a:lnTo>
                  <a:lnTo>
                    <a:pt x="298384" y="499617"/>
                  </a:lnTo>
                  <a:lnTo>
                    <a:pt x="339845" y="488207"/>
                  </a:lnTo>
                  <a:lnTo>
                    <a:pt x="379093" y="469542"/>
                  </a:lnTo>
                  <a:lnTo>
                    <a:pt x="414271" y="444655"/>
                  </a:lnTo>
                  <a:lnTo>
                    <a:pt x="444660" y="414263"/>
                  </a:lnTo>
                  <a:lnTo>
                    <a:pt x="469545" y="379084"/>
                  </a:lnTo>
                  <a:lnTo>
                    <a:pt x="488208" y="339834"/>
                  </a:lnTo>
                  <a:lnTo>
                    <a:pt x="499932" y="297231"/>
                  </a:lnTo>
                  <a:lnTo>
                    <a:pt x="503999" y="251993"/>
                  </a:lnTo>
                  <a:lnTo>
                    <a:pt x="499932" y="206758"/>
                  </a:lnTo>
                  <a:lnTo>
                    <a:pt x="488208" y="164159"/>
                  </a:lnTo>
                  <a:lnTo>
                    <a:pt x="469545" y="124911"/>
                  </a:lnTo>
                  <a:lnTo>
                    <a:pt x="444660" y="89733"/>
                  </a:lnTo>
                  <a:lnTo>
                    <a:pt x="414271" y="59342"/>
                  </a:lnTo>
                  <a:lnTo>
                    <a:pt x="379093" y="34456"/>
                  </a:lnTo>
                  <a:lnTo>
                    <a:pt x="339845" y="15792"/>
                  </a:lnTo>
                  <a:lnTo>
                    <a:pt x="298384" y="4381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484753" y="6672356"/>
              <a:ext cx="217170" cy="304800"/>
            </a:xfrm>
            <a:custGeom>
              <a:avLst/>
              <a:gdLst/>
              <a:ahLst/>
              <a:cxnLst/>
              <a:rect l="l" t="t" r="r" b="b"/>
              <a:pathLst>
                <a:path w="217170" h="304800">
                  <a:moveTo>
                    <a:pt x="108559" y="0"/>
                  </a:moveTo>
                  <a:lnTo>
                    <a:pt x="66747" y="50060"/>
                  </a:lnTo>
                  <a:lnTo>
                    <a:pt x="36026" y="95381"/>
                  </a:lnTo>
                  <a:lnTo>
                    <a:pt x="10597" y="146699"/>
                  </a:lnTo>
                  <a:lnTo>
                    <a:pt x="0" y="197650"/>
                  </a:lnTo>
                  <a:lnTo>
                    <a:pt x="8543" y="239096"/>
                  </a:lnTo>
                  <a:lnTo>
                    <a:pt x="31827" y="272973"/>
                  </a:lnTo>
                  <a:lnTo>
                    <a:pt x="66335" y="295830"/>
                  </a:lnTo>
                  <a:lnTo>
                    <a:pt x="108546" y="304215"/>
                  </a:lnTo>
                  <a:lnTo>
                    <a:pt x="145242" y="296926"/>
                  </a:lnTo>
                  <a:lnTo>
                    <a:pt x="108546" y="296926"/>
                  </a:lnTo>
                  <a:lnTo>
                    <a:pt x="69174" y="289111"/>
                  </a:lnTo>
                  <a:lnTo>
                    <a:pt x="36988" y="267814"/>
                  </a:lnTo>
                  <a:lnTo>
                    <a:pt x="15270" y="236254"/>
                  </a:lnTo>
                  <a:lnTo>
                    <a:pt x="7302" y="197650"/>
                  </a:lnTo>
                  <a:lnTo>
                    <a:pt x="20828" y="141025"/>
                  </a:lnTo>
                  <a:lnTo>
                    <a:pt x="51808" y="84361"/>
                  </a:lnTo>
                  <a:lnTo>
                    <a:pt x="85842" y="37624"/>
                  </a:lnTo>
                  <a:lnTo>
                    <a:pt x="108534" y="10782"/>
                  </a:lnTo>
                  <a:lnTo>
                    <a:pt x="118203" y="10782"/>
                  </a:lnTo>
                  <a:lnTo>
                    <a:pt x="111214" y="2857"/>
                  </a:lnTo>
                  <a:lnTo>
                    <a:pt x="108559" y="0"/>
                  </a:lnTo>
                  <a:close/>
                </a:path>
                <a:path w="217170" h="304800">
                  <a:moveTo>
                    <a:pt x="118203" y="10782"/>
                  </a:moveTo>
                  <a:lnTo>
                    <a:pt x="108534" y="10782"/>
                  </a:lnTo>
                  <a:lnTo>
                    <a:pt x="131213" y="37806"/>
                  </a:lnTo>
                  <a:lnTo>
                    <a:pt x="165258" y="84761"/>
                  </a:lnTo>
                  <a:lnTo>
                    <a:pt x="196255" y="141443"/>
                  </a:lnTo>
                  <a:lnTo>
                    <a:pt x="209791" y="197650"/>
                  </a:lnTo>
                  <a:lnTo>
                    <a:pt x="201822" y="236254"/>
                  </a:lnTo>
                  <a:lnTo>
                    <a:pt x="180105" y="267814"/>
                  </a:lnTo>
                  <a:lnTo>
                    <a:pt x="147919" y="289111"/>
                  </a:lnTo>
                  <a:lnTo>
                    <a:pt x="108546" y="296926"/>
                  </a:lnTo>
                  <a:lnTo>
                    <a:pt x="145242" y="296926"/>
                  </a:lnTo>
                  <a:lnTo>
                    <a:pt x="150758" y="295830"/>
                  </a:lnTo>
                  <a:lnTo>
                    <a:pt x="185266" y="272973"/>
                  </a:lnTo>
                  <a:lnTo>
                    <a:pt x="208550" y="239096"/>
                  </a:lnTo>
                  <a:lnTo>
                    <a:pt x="217093" y="197650"/>
                  </a:lnTo>
                  <a:lnTo>
                    <a:pt x="206498" y="147139"/>
                  </a:lnTo>
                  <a:lnTo>
                    <a:pt x="181072" y="95889"/>
                  </a:lnTo>
                  <a:lnTo>
                    <a:pt x="150357" y="50416"/>
                  </a:lnTo>
                  <a:lnTo>
                    <a:pt x="123771" y="17097"/>
                  </a:lnTo>
                  <a:lnTo>
                    <a:pt x="118203" y="107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1583" y="6867833"/>
              <a:ext cx="71716" cy="7043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0944" y="6693265"/>
              <a:ext cx="242404" cy="272656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5950127" y="6577596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89" h="504190">
                  <a:moveTo>
                    <a:pt x="252006" y="0"/>
                  </a:moveTo>
                  <a:lnTo>
                    <a:pt x="206767" y="4067"/>
                  </a:lnTo>
                  <a:lnTo>
                    <a:pt x="164165" y="15792"/>
                  </a:lnTo>
                  <a:lnTo>
                    <a:pt x="124915" y="34456"/>
                  </a:lnTo>
                  <a:lnTo>
                    <a:pt x="89735" y="59342"/>
                  </a:lnTo>
                  <a:lnTo>
                    <a:pt x="59343" y="89733"/>
                  </a:lnTo>
                  <a:lnTo>
                    <a:pt x="34456" y="124911"/>
                  </a:lnTo>
                  <a:lnTo>
                    <a:pt x="15792" y="164159"/>
                  </a:lnTo>
                  <a:lnTo>
                    <a:pt x="4067" y="206758"/>
                  </a:lnTo>
                  <a:lnTo>
                    <a:pt x="0" y="251993"/>
                  </a:lnTo>
                  <a:lnTo>
                    <a:pt x="4067" y="297231"/>
                  </a:lnTo>
                  <a:lnTo>
                    <a:pt x="15792" y="339834"/>
                  </a:lnTo>
                  <a:lnTo>
                    <a:pt x="34456" y="379084"/>
                  </a:lnTo>
                  <a:lnTo>
                    <a:pt x="59343" y="414263"/>
                  </a:lnTo>
                  <a:lnTo>
                    <a:pt x="89735" y="444655"/>
                  </a:lnTo>
                  <a:lnTo>
                    <a:pt x="124915" y="469542"/>
                  </a:lnTo>
                  <a:lnTo>
                    <a:pt x="164165" y="488207"/>
                  </a:lnTo>
                  <a:lnTo>
                    <a:pt x="206767" y="499931"/>
                  </a:lnTo>
                  <a:lnTo>
                    <a:pt x="252006" y="503999"/>
                  </a:lnTo>
                  <a:lnTo>
                    <a:pt x="297244" y="499931"/>
                  </a:lnTo>
                  <a:lnTo>
                    <a:pt x="298384" y="499617"/>
                  </a:lnTo>
                  <a:lnTo>
                    <a:pt x="252006" y="499617"/>
                  </a:lnTo>
                  <a:lnTo>
                    <a:pt x="202165" y="494578"/>
                  </a:lnTo>
                  <a:lnTo>
                    <a:pt x="155714" y="480127"/>
                  </a:lnTo>
                  <a:lnTo>
                    <a:pt x="113658" y="457269"/>
                  </a:lnTo>
                  <a:lnTo>
                    <a:pt x="76998" y="427007"/>
                  </a:lnTo>
                  <a:lnTo>
                    <a:pt x="46739" y="390345"/>
                  </a:lnTo>
                  <a:lnTo>
                    <a:pt x="23882" y="348286"/>
                  </a:lnTo>
                  <a:lnTo>
                    <a:pt x="9433" y="301834"/>
                  </a:lnTo>
                  <a:lnTo>
                    <a:pt x="4394" y="251993"/>
                  </a:lnTo>
                  <a:lnTo>
                    <a:pt x="9433" y="202152"/>
                  </a:lnTo>
                  <a:lnTo>
                    <a:pt x="23882" y="155702"/>
                  </a:lnTo>
                  <a:lnTo>
                    <a:pt x="46739" y="113645"/>
                  </a:lnTo>
                  <a:lnTo>
                    <a:pt x="76998" y="76985"/>
                  </a:lnTo>
                  <a:lnTo>
                    <a:pt x="113658" y="46726"/>
                  </a:lnTo>
                  <a:lnTo>
                    <a:pt x="155714" y="23870"/>
                  </a:lnTo>
                  <a:lnTo>
                    <a:pt x="202165" y="9420"/>
                  </a:lnTo>
                  <a:lnTo>
                    <a:pt x="252006" y="4381"/>
                  </a:lnTo>
                  <a:lnTo>
                    <a:pt x="298384" y="4381"/>
                  </a:lnTo>
                  <a:lnTo>
                    <a:pt x="297244" y="4067"/>
                  </a:lnTo>
                  <a:lnTo>
                    <a:pt x="252006" y="0"/>
                  </a:lnTo>
                  <a:close/>
                </a:path>
                <a:path w="504189" h="504190">
                  <a:moveTo>
                    <a:pt x="298384" y="4381"/>
                  </a:moveTo>
                  <a:lnTo>
                    <a:pt x="252006" y="4381"/>
                  </a:lnTo>
                  <a:lnTo>
                    <a:pt x="301847" y="9420"/>
                  </a:lnTo>
                  <a:lnTo>
                    <a:pt x="348299" y="23870"/>
                  </a:lnTo>
                  <a:lnTo>
                    <a:pt x="390357" y="46726"/>
                  </a:lnTo>
                  <a:lnTo>
                    <a:pt x="427020" y="76985"/>
                  </a:lnTo>
                  <a:lnTo>
                    <a:pt x="457281" y="113645"/>
                  </a:lnTo>
                  <a:lnTo>
                    <a:pt x="480139" y="155702"/>
                  </a:lnTo>
                  <a:lnTo>
                    <a:pt x="494590" y="202152"/>
                  </a:lnTo>
                  <a:lnTo>
                    <a:pt x="499630" y="251993"/>
                  </a:lnTo>
                  <a:lnTo>
                    <a:pt x="494590" y="301834"/>
                  </a:lnTo>
                  <a:lnTo>
                    <a:pt x="480139" y="348286"/>
                  </a:lnTo>
                  <a:lnTo>
                    <a:pt x="457281" y="390345"/>
                  </a:lnTo>
                  <a:lnTo>
                    <a:pt x="427020" y="427007"/>
                  </a:lnTo>
                  <a:lnTo>
                    <a:pt x="390357" y="457269"/>
                  </a:lnTo>
                  <a:lnTo>
                    <a:pt x="348299" y="480127"/>
                  </a:lnTo>
                  <a:lnTo>
                    <a:pt x="301847" y="494578"/>
                  </a:lnTo>
                  <a:lnTo>
                    <a:pt x="252006" y="499617"/>
                  </a:lnTo>
                  <a:lnTo>
                    <a:pt x="298384" y="499617"/>
                  </a:lnTo>
                  <a:lnTo>
                    <a:pt x="339847" y="488207"/>
                  </a:lnTo>
                  <a:lnTo>
                    <a:pt x="379096" y="469542"/>
                  </a:lnTo>
                  <a:lnTo>
                    <a:pt x="414276" y="444655"/>
                  </a:lnTo>
                  <a:lnTo>
                    <a:pt x="444668" y="414263"/>
                  </a:lnTo>
                  <a:lnTo>
                    <a:pt x="469555" y="379084"/>
                  </a:lnTo>
                  <a:lnTo>
                    <a:pt x="488219" y="339834"/>
                  </a:lnTo>
                  <a:lnTo>
                    <a:pt x="499944" y="297231"/>
                  </a:lnTo>
                  <a:lnTo>
                    <a:pt x="504012" y="251993"/>
                  </a:lnTo>
                  <a:lnTo>
                    <a:pt x="499944" y="206758"/>
                  </a:lnTo>
                  <a:lnTo>
                    <a:pt x="488219" y="164159"/>
                  </a:lnTo>
                  <a:lnTo>
                    <a:pt x="469555" y="124911"/>
                  </a:lnTo>
                  <a:lnTo>
                    <a:pt x="444668" y="89733"/>
                  </a:lnTo>
                  <a:lnTo>
                    <a:pt x="414276" y="59342"/>
                  </a:lnTo>
                  <a:lnTo>
                    <a:pt x="379096" y="34456"/>
                  </a:lnTo>
                  <a:lnTo>
                    <a:pt x="339847" y="15792"/>
                  </a:lnTo>
                  <a:lnTo>
                    <a:pt x="298384" y="4381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97431" y="6728276"/>
              <a:ext cx="202615" cy="202628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4746637" y="6675196"/>
              <a:ext cx="304165" cy="314960"/>
            </a:xfrm>
            <a:custGeom>
              <a:avLst/>
              <a:gdLst/>
              <a:ahLst/>
              <a:cxnLst/>
              <a:rect l="l" t="t" r="r" b="b"/>
              <a:pathLst>
                <a:path w="304164" h="314959">
                  <a:moveTo>
                    <a:pt x="279184" y="154406"/>
                  </a:moveTo>
                  <a:lnTo>
                    <a:pt x="279184" y="147967"/>
                  </a:lnTo>
                  <a:lnTo>
                    <a:pt x="278701" y="141630"/>
                  </a:lnTo>
                  <a:lnTo>
                    <a:pt x="277774" y="135445"/>
                  </a:lnTo>
                  <a:lnTo>
                    <a:pt x="298119" y="122135"/>
                  </a:lnTo>
                  <a:lnTo>
                    <a:pt x="302221" y="119443"/>
                  </a:lnTo>
                  <a:lnTo>
                    <a:pt x="303961" y="114300"/>
                  </a:lnTo>
                  <a:lnTo>
                    <a:pt x="302336" y="109664"/>
                  </a:lnTo>
                  <a:lnTo>
                    <a:pt x="300685" y="104952"/>
                  </a:lnTo>
                  <a:lnTo>
                    <a:pt x="299288" y="100952"/>
                  </a:lnTo>
                  <a:lnTo>
                    <a:pt x="295643" y="98158"/>
                  </a:lnTo>
                  <a:lnTo>
                    <a:pt x="291414" y="97840"/>
                  </a:lnTo>
                  <a:lnTo>
                    <a:pt x="264845" y="95859"/>
                  </a:lnTo>
                  <a:lnTo>
                    <a:pt x="260133" y="87589"/>
                  </a:lnTo>
                  <a:lnTo>
                    <a:pt x="254836" y="79717"/>
                  </a:lnTo>
                  <a:lnTo>
                    <a:pt x="248984" y="72274"/>
                  </a:lnTo>
                  <a:lnTo>
                    <a:pt x="242608" y="65290"/>
                  </a:lnTo>
                  <a:lnTo>
                    <a:pt x="250558" y="44056"/>
                  </a:lnTo>
                  <a:lnTo>
                    <a:pt x="252234" y="39560"/>
                  </a:lnTo>
                  <a:lnTo>
                    <a:pt x="250710" y="34505"/>
                  </a:lnTo>
                  <a:lnTo>
                    <a:pt x="246837" y="31686"/>
                  </a:lnTo>
                  <a:lnTo>
                    <a:pt x="241655" y="27927"/>
                  </a:lnTo>
                  <a:lnTo>
                    <a:pt x="238099" y="25349"/>
                  </a:lnTo>
                  <a:lnTo>
                    <a:pt x="233337" y="25196"/>
                  </a:lnTo>
                  <a:lnTo>
                    <a:pt x="229641" y="27546"/>
                  </a:lnTo>
                  <a:lnTo>
                    <a:pt x="208914" y="40767"/>
                  </a:lnTo>
                  <a:lnTo>
                    <a:pt x="200373" y="36871"/>
                  </a:lnTo>
                  <a:lnTo>
                    <a:pt x="191509" y="33602"/>
                  </a:lnTo>
                  <a:lnTo>
                    <a:pt x="182350" y="30988"/>
                  </a:lnTo>
                  <a:lnTo>
                    <a:pt x="172923" y="29057"/>
                  </a:lnTo>
                  <a:lnTo>
                    <a:pt x="165468" y="7226"/>
                  </a:lnTo>
                  <a:lnTo>
                    <a:pt x="163995" y="2908"/>
                  </a:lnTo>
                  <a:lnTo>
                    <a:pt x="159931" y="0"/>
                  </a:lnTo>
                  <a:lnTo>
                    <a:pt x="155371" y="0"/>
                  </a:lnTo>
                  <a:lnTo>
                    <a:pt x="148843" y="0"/>
                  </a:lnTo>
                  <a:lnTo>
                    <a:pt x="144284" y="0"/>
                  </a:lnTo>
                  <a:lnTo>
                    <a:pt x="140220" y="2908"/>
                  </a:lnTo>
                  <a:lnTo>
                    <a:pt x="138747" y="7226"/>
                  </a:lnTo>
                  <a:lnTo>
                    <a:pt x="131279" y="29057"/>
                  </a:lnTo>
                  <a:lnTo>
                    <a:pt x="121854" y="30988"/>
                  </a:lnTo>
                  <a:lnTo>
                    <a:pt x="112699" y="33602"/>
                  </a:lnTo>
                  <a:lnTo>
                    <a:pt x="103840" y="36871"/>
                  </a:lnTo>
                  <a:lnTo>
                    <a:pt x="95300" y="40767"/>
                  </a:lnTo>
                  <a:lnTo>
                    <a:pt x="74574" y="27546"/>
                  </a:lnTo>
                  <a:lnTo>
                    <a:pt x="70878" y="25196"/>
                  </a:lnTo>
                  <a:lnTo>
                    <a:pt x="66116" y="25349"/>
                  </a:lnTo>
                  <a:lnTo>
                    <a:pt x="62560" y="27927"/>
                  </a:lnTo>
                  <a:lnTo>
                    <a:pt x="57378" y="31686"/>
                  </a:lnTo>
                  <a:lnTo>
                    <a:pt x="53492" y="34505"/>
                  </a:lnTo>
                  <a:lnTo>
                    <a:pt x="51981" y="39560"/>
                  </a:lnTo>
                  <a:lnTo>
                    <a:pt x="53657" y="44056"/>
                  </a:lnTo>
                  <a:lnTo>
                    <a:pt x="61607" y="65290"/>
                  </a:lnTo>
                  <a:lnTo>
                    <a:pt x="55225" y="72274"/>
                  </a:lnTo>
                  <a:lnTo>
                    <a:pt x="49374" y="79717"/>
                  </a:lnTo>
                  <a:lnTo>
                    <a:pt x="44080" y="87589"/>
                  </a:lnTo>
                  <a:lnTo>
                    <a:pt x="39369" y="95859"/>
                  </a:lnTo>
                  <a:lnTo>
                    <a:pt x="12979" y="97828"/>
                  </a:lnTo>
                  <a:lnTo>
                    <a:pt x="8661" y="98145"/>
                  </a:lnTo>
                  <a:lnTo>
                    <a:pt x="4965" y="101041"/>
                  </a:lnTo>
                  <a:lnTo>
                    <a:pt x="3632" y="105168"/>
                  </a:lnTo>
                  <a:lnTo>
                    <a:pt x="1727" y="110997"/>
                  </a:lnTo>
                  <a:lnTo>
                    <a:pt x="190" y="115735"/>
                  </a:lnTo>
                  <a:lnTo>
                    <a:pt x="2120" y="120891"/>
                  </a:lnTo>
                  <a:lnTo>
                    <a:pt x="6388" y="123443"/>
                  </a:lnTo>
                  <a:lnTo>
                    <a:pt x="26441" y="135445"/>
                  </a:lnTo>
                  <a:lnTo>
                    <a:pt x="25514" y="141630"/>
                  </a:lnTo>
                  <a:lnTo>
                    <a:pt x="25018" y="147967"/>
                  </a:lnTo>
                  <a:lnTo>
                    <a:pt x="25018" y="154406"/>
                  </a:lnTo>
                  <a:lnTo>
                    <a:pt x="25018" y="160832"/>
                  </a:lnTo>
                  <a:lnTo>
                    <a:pt x="25514" y="167157"/>
                  </a:lnTo>
                  <a:lnTo>
                    <a:pt x="26441" y="173342"/>
                  </a:lnTo>
                  <a:lnTo>
                    <a:pt x="4775" y="190982"/>
                  </a:lnTo>
                  <a:lnTo>
                    <a:pt x="1358" y="193763"/>
                  </a:lnTo>
                  <a:lnTo>
                    <a:pt x="0" y="198361"/>
                  </a:lnTo>
                  <a:lnTo>
                    <a:pt x="1371" y="202552"/>
                  </a:lnTo>
                  <a:lnTo>
                    <a:pt x="3174" y="208127"/>
                  </a:lnTo>
                  <a:lnTo>
                    <a:pt x="4737" y="212915"/>
                  </a:lnTo>
                  <a:lnTo>
                    <a:pt x="9410" y="215950"/>
                  </a:lnTo>
                  <a:lnTo>
                    <a:pt x="14401" y="215455"/>
                  </a:lnTo>
                  <a:lnTo>
                    <a:pt x="39369" y="212928"/>
                  </a:lnTo>
                  <a:lnTo>
                    <a:pt x="44080" y="221203"/>
                  </a:lnTo>
                  <a:lnTo>
                    <a:pt x="49374" y="229074"/>
                  </a:lnTo>
                  <a:lnTo>
                    <a:pt x="55225" y="236515"/>
                  </a:lnTo>
                  <a:lnTo>
                    <a:pt x="61607" y="243497"/>
                  </a:lnTo>
                  <a:lnTo>
                    <a:pt x="53085" y="270916"/>
                  </a:lnTo>
                  <a:lnTo>
                    <a:pt x="65608" y="288975"/>
                  </a:lnTo>
                  <a:lnTo>
                    <a:pt x="71081" y="288772"/>
                  </a:lnTo>
                  <a:lnTo>
                    <a:pt x="74841" y="285559"/>
                  </a:lnTo>
                  <a:lnTo>
                    <a:pt x="95300" y="268020"/>
                  </a:lnTo>
                  <a:lnTo>
                    <a:pt x="103840" y="271918"/>
                  </a:lnTo>
                  <a:lnTo>
                    <a:pt x="112699" y="275191"/>
                  </a:lnTo>
                  <a:lnTo>
                    <a:pt x="121854" y="277809"/>
                  </a:lnTo>
                  <a:lnTo>
                    <a:pt x="131279" y="279742"/>
                  </a:lnTo>
                  <a:lnTo>
                    <a:pt x="139014" y="306920"/>
                  </a:lnTo>
                  <a:lnTo>
                    <a:pt x="140309" y="311518"/>
                  </a:lnTo>
                  <a:lnTo>
                    <a:pt x="144500" y="314680"/>
                  </a:lnTo>
                  <a:lnTo>
                    <a:pt x="149263" y="314680"/>
                  </a:lnTo>
                  <a:lnTo>
                    <a:pt x="154939" y="314680"/>
                  </a:lnTo>
                  <a:lnTo>
                    <a:pt x="159715" y="314680"/>
                  </a:lnTo>
                  <a:lnTo>
                    <a:pt x="163906" y="311518"/>
                  </a:lnTo>
                  <a:lnTo>
                    <a:pt x="165201" y="306920"/>
                  </a:lnTo>
                  <a:lnTo>
                    <a:pt x="172935" y="279742"/>
                  </a:lnTo>
                  <a:lnTo>
                    <a:pt x="182356" y="277809"/>
                  </a:lnTo>
                  <a:lnTo>
                    <a:pt x="191511" y="275191"/>
                  </a:lnTo>
                  <a:lnTo>
                    <a:pt x="200373" y="271918"/>
                  </a:lnTo>
                  <a:lnTo>
                    <a:pt x="208914" y="268020"/>
                  </a:lnTo>
                  <a:lnTo>
                    <a:pt x="229476" y="283387"/>
                  </a:lnTo>
                  <a:lnTo>
                    <a:pt x="233222" y="286181"/>
                  </a:lnTo>
                  <a:lnTo>
                    <a:pt x="238353" y="286219"/>
                  </a:lnTo>
                  <a:lnTo>
                    <a:pt x="242138" y="283476"/>
                  </a:lnTo>
                  <a:lnTo>
                    <a:pt x="247040" y="279895"/>
                  </a:lnTo>
                  <a:lnTo>
                    <a:pt x="250812" y="277152"/>
                  </a:lnTo>
                  <a:lnTo>
                    <a:pt x="252374" y="272262"/>
                  </a:lnTo>
                  <a:lnTo>
                    <a:pt x="250863" y="267830"/>
                  </a:lnTo>
                  <a:lnTo>
                    <a:pt x="242608" y="243497"/>
                  </a:lnTo>
                  <a:lnTo>
                    <a:pt x="248984" y="236515"/>
                  </a:lnTo>
                  <a:lnTo>
                    <a:pt x="254836" y="229074"/>
                  </a:lnTo>
                  <a:lnTo>
                    <a:pt x="260133" y="221203"/>
                  </a:lnTo>
                  <a:lnTo>
                    <a:pt x="264845" y="212928"/>
                  </a:lnTo>
                  <a:lnTo>
                    <a:pt x="290690" y="213271"/>
                  </a:lnTo>
                  <a:lnTo>
                    <a:pt x="295274" y="213334"/>
                  </a:lnTo>
                  <a:lnTo>
                    <a:pt x="299402" y="210451"/>
                  </a:lnTo>
                  <a:lnTo>
                    <a:pt x="300913" y="206121"/>
                  </a:lnTo>
                  <a:lnTo>
                    <a:pt x="302552" y="201396"/>
                  </a:lnTo>
                  <a:lnTo>
                    <a:pt x="304076" y="197027"/>
                  </a:lnTo>
                  <a:lnTo>
                    <a:pt x="302615" y="192176"/>
                  </a:lnTo>
                  <a:lnTo>
                    <a:pt x="298932" y="189395"/>
                  </a:lnTo>
                  <a:lnTo>
                    <a:pt x="277774" y="173342"/>
                  </a:lnTo>
                  <a:lnTo>
                    <a:pt x="278701" y="167157"/>
                  </a:lnTo>
                  <a:lnTo>
                    <a:pt x="279184" y="160832"/>
                  </a:lnTo>
                  <a:lnTo>
                    <a:pt x="279184" y="154406"/>
                  </a:lnTo>
                </a:path>
              </a:pathLst>
            </a:custGeom>
            <a:ln w="7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876393" y="6784044"/>
              <a:ext cx="72390" cy="91440"/>
            </a:xfrm>
            <a:custGeom>
              <a:avLst/>
              <a:gdLst/>
              <a:ahLst/>
              <a:cxnLst/>
              <a:rect l="l" t="t" r="r" b="b"/>
              <a:pathLst>
                <a:path w="72389" h="91440">
                  <a:moveTo>
                    <a:pt x="0" y="0"/>
                  </a:moveTo>
                  <a:lnTo>
                    <a:pt x="0" y="91097"/>
                  </a:lnTo>
                  <a:lnTo>
                    <a:pt x="71996" y="455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646739" y="6577596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89" h="504190">
                  <a:moveTo>
                    <a:pt x="252006" y="0"/>
                  </a:moveTo>
                  <a:lnTo>
                    <a:pt x="206767" y="4067"/>
                  </a:lnTo>
                  <a:lnTo>
                    <a:pt x="164165" y="15792"/>
                  </a:lnTo>
                  <a:lnTo>
                    <a:pt x="124915" y="34456"/>
                  </a:lnTo>
                  <a:lnTo>
                    <a:pt x="89735" y="59342"/>
                  </a:lnTo>
                  <a:lnTo>
                    <a:pt x="59343" y="89733"/>
                  </a:lnTo>
                  <a:lnTo>
                    <a:pt x="34456" y="124911"/>
                  </a:lnTo>
                  <a:lnTo>
                    <a:pt x="15792" y="164159"/>
                  </a:lnTo>
                  <a:lnTo>
                    <a:pt x="4067" y="206758"/>
                  </a:lnTo>
                  <a:lnTo>
                    <a:pt x="0" y="251993"/>
                  </a:lnTo>
                  <a:lnTo>
                    <a:pt x="4067" y="297231"/>
                  </a:lnTo>
                  <a:lnTo>
                    <a:pt x="15792" y="339834"/>
                  </a:lnTo>
                  <a:lnTo>
                    <a:pt x="34456" y="379084"/>
                  </a:lnTo>
                  <a:lnTo>
                    <a:pt x="59343" y="414263"/>
                  </a:lnTo>
                  <a:lnTo>
                    <a:pt x="89735" y="444655"/>
                  </a:lnTo>
                  <a:lnTo>
                    <a:pt x="124915" y="469542"/>
                  </a:lnTo>
                  <a:lnTo>
                    <a:pt x="164165" y="488207"/>
                  </a:lnTo>
                  <a:lnTo>
                    <a:pt x="206767" y="499931"/>
                  </a:lnTo>
                  <a:lnTo>
                    <a:pt x="252006" y="503999"/>
                  </a:lnTo>
                  <a:lnTo>
                    <a:pt x="297244" y="499931"/>
                  </a:lnTo>
                  <a:lnTo>
                    <a:pt x="298384" y="499617"/>
                  </a:lnTo>
                  <a:lnTo>
                    <a:pt x="252006" y="499617"/>
                  </a:lnTo>
                  <a:lnTo>
                    <a:pt x="202164" y="494578"/>
                  </a:lnTo>
                  <a:lnTo>
                    <a:pt x="155712" y="480127"/>
                  </a:lnTo>
                  <a:lnTo>
                    <a:pt x="113654" y="457269"/>
                  </a:lnTo>
                  <a:lnTo>
                    <a:pt x="76992" y="427007"/>
                  </a:lnTo>
                  <a:lnTo>
                    <a:pt x="46730" y="390345"/>
                  </a:lnTo>
                  <a:lnTo>
                    <a:pt x="23872" y="348286"/>
                  </a:lnTo>
                  <a:lnTo>
                    <a:pt x="9421" y="301834"/>
                  </a:lnTo>
                  <a:lnTo>
                    <a:pt x="4381" y="251993"/>
                  </a:lnTo>
                  <a:lnTo>
                    <a:pt x="9421" y="202152"/>
                  </a:lnTo>
                  <a:lnTo>
                    <a:pt x="23872" y="155702"/>
                  </a:lnTo>
                  <a:lnTo>
                    <a:pt x="46730" y="113645"/>
                  </a:lnTo>
                  <a:lnTo>
                    <a:pt x="76992" y="76985"/>
                  </a:lnTo>
                  <a:lnTo>
                    <a:pt x="113654" y="46726"/>
                  </a:lnTo>
                  <a:lnTo>
                    <a:pt x="155712" y="23870"/>
                  </a:lnTo>
                  <a:lnTo>
                    <a:pt x="202164" y="9420"/>
                  </a:lnTo>
                  <a:lnTo>
                    <a:pt x="252006" y="4381"/>
                  </a:lnTo>
                  <a:lnTo>
                    <a:pt x="298384" y="4381"/>
                  </a:lnTo>
                  <a:lnTo>
                    <a:pt x="297244" y="4067"/>
                  </a:lnTo>
                  <a:lnTo>
                    <a:pt x="252006" y="0"/>
                  </a:lnTo>
                  <a:close/>
                </a:path>
                <a:path w="504189" h="504190">
                  <a:moveTo>
                    <a:pt x="298384" y="4381"/>
                  </a:moveTo>
                  <a:lnTo>
                    <a:pt x="252006" y="4381"/>
                  </a:lnTo>
                  <a:lnTo>
                    <a:pt x="301846" y="9420"/>
                  </a:lnTo>
                  <a:lnTo>
                    <a:pt x="348297" y="23870"/>
                  </a:lnTo>
                  <a:lnTo>
                    <a:pt x="390353" y="46726"/>
                  </a:lnTo>
                  <a:lnTo>
                    <a:pt x="427013" y="76985"/>
                  </a:lnTo>
                  <a:lnTo>
                    <a:pt x="457273" y="113645"/>
                  </a:lnTo>
                  <a:lnTo>
                    <a:pt x="480129" y="155702"/>
                  </a:lnTo>
                  <a:lnTo>
                    <a:pt x="494578" y="202152"/>
                  </a:lnTo>
                  <a:lnTo>
                    <a:pt x="499618" y="251993"/>
                  </a:lnTo>
                  <a:lnTo>
                    <a:pt x="494578" y="301834"/>
                  </a:lnTo>
                  <a:lnTo>
                    <a:pt x="480129" y="348286"/>
                  </a:lnTo>
                  <a:lnTo>
                    <a:pt x="457273" y="390345"/>
                  </a:lnTo>
                  <a:lnTo>
                    <a:pt x="427013" y="427007"/>
                  </a:lnTo>
                  <a:lnTo>
                    <a:pt x="390353" y="457269"/>
                  </a:lnTo>
                  <a:lnTo>
                    <a:pt x="348297" y="480127"/>
                  </a:lnTo>
                  <a:lnTo>
                    <a:pt x="301846" y="494578"/>
                  </a:lnTo>
                  <a:lnTo>
                    <a:pt x="252006" y="499617"/>
                  </a:lnTo>
                  <a:lnTo>
                    <a:pt x="298384" y="499617"/>
                  </a:lnTo>
                  <a:lnTo>
                    <a:pt x="339847" y="488207"/>
                  </a:lnTo>
                  <a:lnTo>
                    <a:pt x="379096" y="469542"/>
                  </a:lnTo>
                  <a:lnTo>
                    <a:pt x="414276" y="444655"/>
                  </a:lnTo>
                  <a:lnTo>
                    <a:pt x="444668" y="414263"/>
                  </a:lnTo>
                  <a:lnTo>
                    <a:pt x="469555" y="379084"/>
                  </a:lnTo>
                  <a:lnTo>
                    <a:pt x="488219" y="339834"/>
                  </a:lnTo>
                  <a:lnTo>
                    <a:pt x="499944" y="297231"/>
                  </a:lnTo>
                  <a:lnTo>
                    <a:pt x="504012" y="251993"/>
                  </a:lnTo>
                  <a:lnTo>
                    <a:pt x="499944" y="206758"/>
                  </a:lnTo>
                  <a:lnTo>
                    <a:pt x="488219" y="164159"/>
                  </a:lnTo>
                  <a:lnTo>
                    <a:pt x="469555" y="124911"/>
                  </a:lnTo>
                  <a:lnTo>
                    <a:pt x="444668" y="89733"/>
                  </a:lnTo>
                  <a:lnTo>
                    <a:pt x="414276" y="59342"/>
                  </a:lnTo>
                  <a:lnTo>
                    <a:pt x="379096" y="34456"/>
                  </a:lnTo>
                  <a:lnTo>
                    <a:pt x="339847" y="15792"/>
                  </a:lnTo>
                  <a:lnTo>
                    <a:pt x="298384" y="4381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836481" y="712685"/>
              <a:ext cx="1512570" cy="305435"/>
            </a:xfrm>
            <a:custGeom>
              <a:avLst/>
              <a:gdLst/>
              <a:ahLst/>
              <a:cxnLst/>
              <a:rect l="l" t="t" r="r" b="b"/>
              <a:pathLst>
                <a:path w="1512570" h="305434">
                  <a:moveTo>
                    <a:pt x="1275295" y="215747"/>
                  </a:moveTo>
                  <a:lnTo>
                    <a:pt x="1191653" y="215747"/>
                  </a:lnTo>
                  <a:lnTo>
                    <a:pt x="1095159" y="303733"/>
                  </a:lnTo>
                  <a:lnTo>
                    <a:pt x="1178686" y="303733"/>
                  </a:lnTo>
                  <a:lnTo>
                    <a:pt x="1275295" y="215747"/>
                  </a:lnTo>
                  <a:close/>
                </a:path>
                <a:path w="1512570" h="305434">
                  <a:moveTo>
                    <a:pt x="1176756" y="0"/>
                  </a:moveTo>
                  <a:lnTo>
                    <a:pt x="1093063" y="38"/>
                  </a:lnTo>
                  <a:lnTo>
                    <a:pt x="1428368" y="303733"/>
                  </a:lnTo>
                  <a:lnTo>
                    <a:pt x="1512011" y="303733"/>
                  </a:lnTo>
                  <a:lnTo>
                    <a:pt x="1176756" y="0"/>
                  </a:lnTo>
                  <a:close/>
                </a:path>
                <a:path w="1512570" h="305434">
                  <a:moveTo>
                    <a:pt x="1512011" y="0"/>
                  </a:moveTo>
                  <a:lnTo>
                    <a:pt x="1428419" y="0"/>
                  </a:lnTo>
                  <a:lnTo>
                    <a:pt x="1331848" y="87972"/>
                  </a:lnTo>
                  <a:lnTo>
                    <a:pt x="1415427" y="87972"/>
                  </a:lnTo>
                  <a:lnTo>
                    <a:pt x="1512011" y="0"/>
                  </a:lnTo>
                  <a:close/>
                </a:path>
                <a:path w="1512570" h="305434">
                  <a:moveTo>
                    <a:pt x="820496" y="130848"/>
                  </a:moveTo>
                  <a:lnTo>
                    <a:pt x="751916" y="130848"/>
                  </a:lnTo>
                  <a:lnTo>
                    <a:pt x="631278" y="305130"/>
                  </a:lnTo>
                  <a:lnTo>
                    <a:pt x="700443" y="305130"/>
                  </a:lnTo>
                  <a:lnTo>
                    <a:pt x="820496" y="130848"/>
                  </a:lnTo>
                  <a:close/>
                </a:path>
                <a:path w="1512570" h="305434">
                  <a:moveTo>
                    <a:pt x="838022" y="0"/>
                  </a:moveTo>
                  <a:lnTo>
                    <a:pt x="803986" y="49491"/>
                  </a:lnTo>
                  <a:lnTo>
                    <a:pt x="978090" y="303733"/>
                  </a:lnTo>
                  <a:lnTo>
                    <a:pt x="1046949" y="303733"/>
                  </a:lnTo>
                  <a:lnTo>
                    <a:pt x="838022" y="0"/>
                  </a:lnTo>
                  <a:close/>
                </a:path>
                <a:path w="1512570" h="305434">
                  <a:moveTo>
                    <a:pt x="610552" y="2527"/>
                  </a:moveTo>
                  <a:lnTo>
                    <a:pt x="556196" y="2527"/>
                  </a:lnTo>
                  <a:lnTo>
                    <a:pt x="556298" y="188074"/>
                  </a:lnTo>
                  <a:lnTo>
                    <a:pt x="553305" y="211451"/>
                  </a:lnTo>
                  <a:lnTo>
                    <a:pt x="543291" y="233694"/>
                  </a:lnTo>
                  <a:lnTo>
                    <a:pt x="524445" y="250862"/>
                  </a:lnTo>
                  <a:lnTo>
                    <a:pt x="494957" y="259016"/>
                  </a:lnTo>
                  <a:lnTo>
                    <a:pt x="477646" y="259016"/>
                  </a:lnTo>
                  <a:lnTo>
                    <a:pt x="477646" y="305130"/>
                  </a:lnTo>
                  <a:lnTo>
                    <a:pt x="513892" y="305130"/>
                  </a:lnTo>
                  <a:lnTo>
                    <a:pt x="530611" y="301580"/>
                  </a:lnTo>
                  <a:lnTo>
                    <a:pt x="578497" y="273202"/>
                  </a:lnTo>
                  <a:lnTo>
                    <a:pt x="605221" y="224701"/>
                  </a:lnTo>
                  <a:lnTo>
                    <a:pt x="610552" y="185039"/>
                  </a:lnTo>
                  <a:lnTo>
                    <a:pt x="610552" y="2527"/>
                  </a:lnTo>
                  <a:close/>
                </a:path>
                <a:path w="1512570" h="305434">
                  <a:moveTo>
                    <a:pt x="189217" y="130848"/>
                  </a:moveTo>
                  <a:lnTo>
                    <a:pt x="120624" y="130848"/>
                  </a:lnTo>
                  <a:lnTo>
                    <a:pt x="0" y="305130"/>
                  </a:lnTo>
                  <a:lnTo>
                    <a:pt x="69189" y="305130"/>
                  </a:lnTo>
                  <a:lnTo>
                    <a:pt x="189217" y="130848"/>
                  </a:lnTo>
                  <a:close/>
                </a:path>
                <a:path w="1512570" h="305434">
                  <a:moveTo>
                    <a:pt x="209372" y="2527"/>
                  </a:moveTo>
                  <a:lnTo>
                    <a:pt x="175209" y="51892"/>
                  </a:lnTo>
                  <a:lnTo>
                    <a:pt x="349656" y="305130"/>
                  </a:lnTo>
                  <a:lnTo>
                    <a:pt x="418795" y="305130"/>
                  </a:lnTo>
                  <a:lnTo>
                    <a:pt x="209372" y="25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1757" y="1479562"/>
              <a:ext cx="1417595" cy="215150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2023046" y="1482432"/>
              <a:ext cx="16510" cy="209550"/>
            </a:xfrm>
            <a:custGeom>
              <a:avLst/>
              <a:gdLst/>
              <a:ahLst/>
              <a:cxnLst/>
              <a:rect l="l" t="t" r="r" b="b"/>
              <a:pathLst>
                <a:path w="16510" h="209550">
                  <a:moveTo>
                    <a:pt x="16370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16370" y="209550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65616" y="1506575"/>
              <a:ext cx="76669" cy="188125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34920" y="1541627"/>
              <a:ext cx="118960" cy="20914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87447" y="1541640"/>
              <a:ext cx="131787" cy="153073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46375" y="1482420"/>
              <a:ext cx="118833" cy="21228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08173" y="1482420"/>
              <a:ext cx="246672" cy="21228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86620" y="1541640"/>
              <a:ext cx="111328" cy="15034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33559" y="1482420"/>
              <a:ext cx="118833" cy="21228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77209" y="1506575"/>
              <a:ext cx="76669" cy="188125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34918" y="1506575"/>
              <a:ext cx="76669" cy="188125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42830" y="1475054"/>
              <a:ext cx="199186" cy="219646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74478" y="1482420"/>
              <a:ext cx="118833" cy="212280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3938206" y="1482432"/>
              <a:ext cx="16510" cy="209550"/>
            </a:xfrm>
            <a:custGeom>
              <a:avLst/>
              <a:gdLst/>
              <a:ahLst/>
              <a:cxnLst/>
              <a:rect l="l" t="t" r="r" b="b"/>
              <a:pathLst>
                <a:path w="16510" h="209550">
                  <a:moveTo>
                    <a:pt x="16370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16370" y="209550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89768" y="1526349"/>
              <a:ext cx="131787" cy="184721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46930" y="1506575"/>
              <a:ext cx="207505" cy="188137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46117" y="1482420"/>
              <a:ext cx="2171344" cy="269176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11921" y="1835162"/>
              <a:ext cx="227977" cy="21515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73592" y="1897227"/>
              <a:ext cx="68618" cy="150342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28976" y="1838020"/>
              <a:ext cx="118833" cy="212280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81770" y="1897227"/>
              <a:ext cx="121564" cy="153073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35110" y="1897240"/>
              <a:ext cx="111328" cy="150342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55988" y="1899970"/>
              <a:ext cx="111607" cy="150342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2911932" y="1838032"/>
              <a:ext cx="16510" cy="209550"/>
            </a:xfrm>
            <a:custGeom>
              <a:avLst/>
              <a:gdLst/>
              <a:ahLst/>
              <a:cxnLst/>
              <a:rect l="l" t="t" r="r" b="b"/>
              <a:pathLst>
                <a:path w="16510" h="209550">
                  <a:moveTo>
                    <a:pt x="16370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16370" y="209550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954489" y="1862175"/>
              <a:ext cx="76669" cy="188125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3061449" y="1846351"/>
              <a:ext cx="22860" cy="201295"/>
            </a:xfrm>
            <a:custGeom>
              <a:avLst/>
              <a:gdLst/>
              <a:ahLst/>
              <a:cxnLst/>
              <a:rect l="l" t="t" r="r" b="b"/>
              <a:pathLst>
                <a:path w="22860" h="201294">
                  <a:moveTo>
                    <a:pt x="19240" y="53619"/>
                  </a:moveTo>
                  <a:lnTo>
                    <a:pt x="2870" y="53619"/>
                  </a:lnTo>
                  <a:lnTo>
                    <a:pt x="2870" y="201231"/>
                  </a:lnTo>
                  <a:lnTo>
                    <a:pt x="19240" y="201231"/>
                  </a:lnTo>
                  <a:lnTo>
                    <a:pt x="19240" y="53619"/>
                  </a:lnTo>
                  <a:close/>
                </a:path>
                <a:path w="22860" h="201294">
                  <a:moveTo>
                    <a:pt x="14643" y="0"/>
                  </a:moveTo>
                  <a:lnTo>
                    <a:pt x="7721" y="0"/>
                  </a:lnTo>
                  <a:lnTo>
                    <a:pt x="5003" y="1066"/>
                  </a:lnTo>
                  <a:lnTo>
                    <a:pt x="1003" y="5308"/>
                  </a:lnTo>
                  <a:lnTo>
                    <a:pt x="0" y="7899"/>
                  </a:lnTo>
                  <a:lnTo>
                    <a:pt x="0" y="14058"/>
                  </a:lnTo>
                  <a:lnTo>
                    <a:pt x="1003" y="16624"/>
                  </a:lnTo>
                  <a:lnTo>
                    <a:pt x="5003" y="20789"/>
                  </a:lnTo>
                  <a:lnTo>
                    <a:pt x="7721" y="21831"/>
                  </a:lnTo>
                  <a:lnTo>
                    <a:pt x="14643" y="21831"/>
                  </a:lnTo>
                  <a:lnTo>
                    <a:pt x="17399" y="20789"/>
                  </a:lnTo>
                  <a:lnTo>
                    <a:pt x="21488" y="16624"/>
                  </a:lnTo>
                  <a:lnTo>
                    <a:pt x="22517" y="14058"/>
                  </a:lnTo>
                  <a:lnTo>
                    <a:pt x="22517" y="7899"/>
                  </a:lnTo>
                  <a:lnTo>
                    <a:pt x="21488" y="5308"/>
                  </a:lnTo>
                  <a:lnTo>
                    <a:pt x="17399" y="1066"/>
                  </a:lnTo>
                  <a:lnTo>
                    <a:pt x="14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24212" y="1897240"/>
              <a:ext cx="207086" cy="150342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365004" y="1897240"/>
              <a:ext cx="118275" cy="153073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04145" y="1862175"/>
              <a:ext cx="76669" cy="188125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3611105" y="1846351"/>
              <a:ext cx="22860" cy="201295"/>
            </a:xfrm>
            <a:custGeom>
              <a:avLst/>
              <a:gdLst/>
              <a:ahLst/>
              <a:cxnLst/>
              <a:rect l="l" t="t" r="r" b="b"/>
              <a:pathLst>
                <a:path w="22860" h="201294">
                  <a:moveTo>
                    <a:pt x="19240" y="53619"/>
                  </a:moveTo>
                  <a:lnTo>
                    <a:pt x="2870" y="53619"/>
                  </a:lnTo>
                  <a:lnTo>
                    <a:pt x="2870" y="201231"/>
                  </a:lnTo>
                  <a:lnTo>
                    <a:pt x="19240" y="201231"/>
                  </a:lnTo>
                  <a:lnTo>
                    <a:pt x="19240" y="53619"/>
                  </a:lnTo>
                  <a:close/>
                </a:path>
                <a:path w="22860" h="201294">
                  <a:moveTo>
                    <a:pt x="14655" y="0"/>
                  </a:moveTo>
                  <a:lnTo>
                    <a:pt x="7734" y="0"/>
                  </a:lnTo>
                  <a:lnTo>
                    <a:pt x="5003" y="1066"/>
                  </a:lnTo>
                  <a:lnTo>
                    <a:pt x="1003" y="5308"/>
                  </a:lnTo>
                  <a:lnTo>
                    <a:pt x="0" y="7899"/>
                  </a:lnTo>
                  <a:lnTo>
                    <a:pt x="0" y="14058"/>
                  </a:lnTo>
                  <a:lnTo>
                    <a:pt x="1003" y="16624"/>
                  </a:lnTo>
                  <a:lnTo>
                    <a:pt x="5003" y="20789"/>
                  </a:lnTo>
                  <a:lnTo>
                    <a:pt x="7734" y="21831"/>
                  </a:lnTo>
                  <a:lnTo>
                    <a:pt x="14655" y="21831"/>
                  </a:lnTo>
                  <a:lnTo>
                    <a:pt x="17399" y="20789"/>
                  </a:lnTo>
                  <a:lnTo>
                    <a:pt x="21501" y="16624"/>
                  </a:lnTo>
                  <a:lnTo>
                    <a:pt x="22517" y="14058"/>
                  </a:lnTo>
                  <a:lnTo>
                    <a:pt x="22517" y="7899"/>
                  </a:lnTo>
                  <a:lnTo>
                    <a:pt x="21501" y="5308"/>
                  </a:lnTo>
                  <a:lnTo>
                    <a:pt x="17399" y="1066"/>
                  </a:lnTo>
                  <a:lnTo>
                    <a:pt x="14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658577" y="1897227"/>
              <a:ext cx="261264" cy="153073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019435" y="1838032"/>
              <a:ext cx="118960" cy="212280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165409" y="1897227"/>
              <a:ext cx="121564" cy="153073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311243" y="1897240"/>
              <a:ext cx="112280" cy="153073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460227" y="1838020"/>
              <a:ext cx="417868" cy="269176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900333" y="1897227"/>
              <a:ext cx="121564" cy="153073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5055590" y="1838032"/>
              <a:ext cx="16510" cy="209550"/>
            </a:xfrm>
            <a:custGeom>
              <a:avLst/>
              <a:gdLst/>
              <a:ahLst/>
              <a:cxnLst/>
              <a:rect l="l" t="t" r="r" b="b"/>
              <a:pathLst>
                <a:path w="16510" h="209550">
                  <a:moveTo>
                    <a:pt x="16370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16370" y="209550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108790" y="1897240"/>
              <a:ext cx="112280" cy="153073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48770" y="1897227"/>
              <a:ext cx="121564" cy="153073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833435" y="7283125"/>
              <a:ext cx="923531" cy="111291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78561" y="7284301"/>
              <a:ext cx="1028077" cy="110115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040291" y="7284304"/>
              <a:ext cx="1103731" cy="109778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489754" y="7287704"/>
              <a:ext cx="813866" cy="220602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726239" y="7281291"/>
              <a:ext cx="947762" cy="2499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175500" cy="7874000"/>
          </a:xfrm>
          <a:custGeom>
            <a:avLst/>
            <a:gdLst/>
            <a:ahLst/>
            <a:cxnLst/>
            <a:rect l="l" t="t" r="r" b="b"/>
            <a:pathLst>
              <a:path w="7175500" h="7874000">
                <a:moveTo>
                  <a:pt x="7175500" y="0"/>
                </a:moveTo>
                <a:lnTo>
                  <a:pt x="0" y="0"/>
                </a:lnTo>
                <a:lnTo>
                  <a:pt x="0" y="7874000"/>
                </a:lnTo>
                <a:lnTo>
                  <a:pt x="7175500" y="7874000"/>
                </a:lnTo>
                <a:lnTo>
                  <a:pt x="71755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491658" y="463740"/>
            <a:ext cx="1318260" cy="179070"/>
            <a:chOff x="491658" y="463740"/>
            <a:chExt cx="1318260" cy="17907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1658" y="477697"/>
              <a:ext cx="117081" cy="16252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754" y="463740"/>
              <a:ext cx="370006" cy="17882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202" y="517220"/>
              <a:ext cx="95986" cy="12534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0397" y="517220"/>
              <a:ext cx="95986" cy="125349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264272" y="466089"/>
              <a:ext cx="22225" cy="174625"/>
            </a:xfrm>
            <a:custGeom>
              <a:avLst/>
              <a:gdLst/>
              <a:ahLst/>
              <a:cxnLst/>
              <a:rect l="l" t="t" r="r" b="b"/>
              <a:pathLst>
                <a:path w="22225" h="174625">
                  <a:moveTo>
                    <a:pt x="21983" y="53352"/>
                  </a:moveTo>
                  <a:lnTo>
                    <a:pt x="0" y="53352"/>
                  </a:lnTo>
                  <a:lnTo>
                    <a:pt x="0" y="174129"/>
                  </a:lnTo>
                  <a:lnTo>
                    <a:pt x="21983" y="174129"/>
                  </a:lnTo>
                  <a:lnTo>
                    <a:pt x="21983" y="53352"/>
                  </a:lnTo>
                  <a:close/>
                </a:path>
                <a:path w="22225" h="174625">
                  <a:moveTo>
                    <a:pt x="21983" y="0"/>
                  </a:moveTo>
                  <a:lnTo>
                    <a:pt x="0" y="0"/>
                  </a:lnTo>
                  <a:lnTo>
                    <a:pt x="0" y="22440"/>
                  </a:lnTo>
                  <a:lnTo>
                    <a:pt x="21983" y="22440"/>
                  </a:lnTo>
                  <a:lnTo>
                    <a:pt x="2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4119" y="517220"/>
              <a:ext cx="108153" cy="12534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49171" y="517207"/>
              <a:ext cx="98005" cy="12301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73593" y="517220"/>
              <a:ext cx="100114" cy="12534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700555" y="466089"/>
              <a:ext cx="22225" cy="174625"/>
            </a:xfrm>
            <a:custGeom>
              <a:avLst/>
              <a:gdLst/>
              <a:ahLst/>
              <a:cxnLst/>
              <a:rect l="l" t="t" r="r" b="b"/>
              <a:pathLst>
                <a:path w="22225" h="174625">
                  <a:moveTo>
                    <a:pt x="21983" y="0"/>
                  </a:moveTo>
                  <a:lnTo>
                    <a:pt x="0" y="0"/>
                  </a:lnTo>
                  <a:lnTo>
                    <a:pt x="0" y="174129"/>
                  </a:lnTo>
                  <a:lnTo>
                    <a:pt x="21983" y="174129"/>
                  </a:lnTo>
                  <a:lnTo>
                    <a:pt x="2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44497" y="490308"/>
              <a:ext cx="65189" cy="152247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1885149" y="466090"/>
            <a:ext cx="1741805" cy="223520"/>
            <a:chOff x="1885149" y="466090"/>
            <a:chExt cx="1741805" cy="223520"/>
          </a:xfrm>
        </p:grpSpPr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5149" y="517220"/>
              <a:ext cx="95986" cy="12534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09025" y="466090"/>
              <a:ext cx="1617916" cy="222910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3693020" y="466090"/>
            <a:ext cx="165735" cy="176530"/>
            <a:chOff x="3693020" y="466090"/>
            <a:chExt cx="165735" cy="176530"/>
          </a:xfrm>
        </p:grpSpPr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93020" y="490308"/>
              <a:ext cx="65189" cy="152247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3780726" y="466089"/>
              <a:ext cx="78105" cy="174625"/>
            </a:xfrm>
            <a:custGeom>
              <a:avLst/>
              <a:gdLst/>
              <a:ahLst/>
              <a:cxnLst/>
              <a:rect l="l" t="t" r="r" b="b"/>
              <a:pathLst>
                <a:path w="78104" h="174625">
                  <a:moveTo>
                    <a:pt x="21983" y="53352"/>
                  </a:moveTo>
                  <a:lnTo>
                    <a:pt x="0" y="53352"/>
                  </a:lnTo>
                  <a:lnTo>
                    <a:pt x="0" y="174129"/>
                  </a:lnTo>
                  <a:lnTo>
                    <a:pt x="21983" y="174129"/>
                  </a:lnTo>
                  <a:lnTo>
                    <a:pt x="21983" y="53352"/>
                  </a:lnTo>
                  <a:close/>
                </a:path>
                <a:path w="78104" h="174625">
                  <a:moveTo>
                    <a:pt x="21983" y="0"/>
                  </a:moveTo>
                  <a:lnTo>
                    <a:pt x="0" y="0"/>
                  </a:lnTo>
                  <a:lnTo>
                    <a:pt x="0" y="22440"/>
                  </a:lnTo>
                  <a:lnTo>
                    <a:pt x="21983" y="22440"/>
                  </a:lnTo>
                  <a:lnTo>
                    <a:pt x="21983" y="0"/>
                  </a:lnTo>
                  <a:close/>
                </a:path>
                <a:path w="78104" h="174625">
                  <a:moveTo>
                    <a:pt x="77660" y="0"/>
                  </a:moveTo>
                  <a:lnTo>
                    <a:pt x="55676" y="0"/>
                  </a:lnTo>
                  <a:lnTo>
                    <a:pt x="55676" y="174129"/>
                  </a:lnTo>
                  <a:lnTo>
                    <a:pt x="77660" y="174129"/>
                  </a:lnTo>
                  <a:lnTo>
                    <a:pt x="776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0" name="object 2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44886" y="490308"/>
            <a:ext cx="182372" cy="152260"/>
          </a:xfrm>
          <a:prstGeom prst="rect">
            <a:avLst/>
          </a:prstGeom>
        </p:spPr>
      </p:pic>
      <p:grpSp>
        <p:nvGrpSpPr>
          <p:cNvPr id="21" name="object 21" descr=""/>
          <p:cNvGrpSpPr/>
          <p:nvPr/>
        </p:nvGrpSpPr>
        <p:grpSpPr>
          <a:xfrm>
            <a:off x="4195686" y="466090"/>
            <a:ext cx="721995" cy="176530"/>
            <a:chOff x="4195686" y="466090"/>
            <a:chExt cx="721995" cy="176530"/>
          </a:xfrm>
        </p:grpSpPr>
        <p:pic>
          <p:nvPicPr>
            <p:cNvPr id="22" name="object 2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95686" y="517220"/>
              <a:ext cx="294474" cy="12534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17440" y="466090"/>
              <a:ext cx="399859" cy="176479"/>
            </a:xfrm>
            <a:prstGeom prst="rect">
              <a:avLst/>
            </a:prstGeom>
          </p:spPr>
        </p:pic>
      </p:grpSp>
      <p:grpSp>
        <p:nvGrpSpPr>
          <p:cNvPr id="24" name="object 24" descr=""/>
          <p:cNvGrpSpPr/>
          <p:nvPr/>
        </p:nvGrpSpPr>
        <p:grpSpPr>
          <a:xfrm>
            <a:off x="4993766" y="466090"/>
            <a:ext cx="288290" cy="176530"/>
            <a:chOff x="4993766" y="466090"/>
            <a:chExt cx="288290" cy="176530"/>
          </a:xfrm>
        </p:grpSpPr>
        <p:pic>
          <p:nvPicPr>
            <p:cNvPr id="25" name="object 2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93766" y="466102"/>
              <a:ext cx="102133" cy="176466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5129136" y="466089"/>
              <a:ext cx="22225" cy="174625"/>
            </a:xfrm>
            <a:custGeom>
              <a:avLst/>
              <a:gdLst/>
              <a:ahLst/>
              <a:cxnLst/>
              <a:rect l="l" t="t" r="r" b="b"/>
              <a:pathLst>
                <a:path w="22225" h="174625">
                  <a:moveTo>
                    <a:pt x="21983" y="53352"/>
                  </a:moveTo>
                  <a:lnTo>
                    <a:pt x="0" y="53352"/>
                  </a:lnTo>
                  <a:lnTo>
                    <a:pt x="0" y="174129"/>
                  </a:lnTo>
                  <a:lnTo>
                    <a:pt x="21983" y="174129"/>
                  </a:lnTo>
                  <a:lnTo>
                    <a:pt x="21983" y="53352"/>
                  </a:lnTo>
                  <a:close/>
                </a:path>
                <a:path w="22225" h="174625">
                  <a:moveTo>
                    <a:pt x="21983" y="0"/>
                  </a:moveTo>
                  <a:lnTo>
                    <a:pt x="0" y="0"/>
                  </a:lnTo>
                  <a:lnTo>
                    <a:pt x="0" y="22440"/>
                  </a:lnTo>
                  <a:lnTo>
                    <a:pt x="21983" y="22440"/>
                  </a:lnTo>
                  <a:lnTo>
                    <a:pt x="2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83949" y="517207"/>
              <a:ext cx="98005" cy="123012"/>
            </a:xfrm>
            <a:prstGeom prst="rect">
              <a:avLst/>
            </a:prstGeom>
          </p:spPr>
        </p:pic>
      </p:grpSp>
      <p:grpSp>
        <p:nvGrpSpPr>
          <p:cNvPr id="28" name="object 28" descr=""/>
          <p:cNvGrpSpPr/>
          <p:nvPr/>
        </p:nvGrpSpPr>
        <p:grpSpPr>
          <a:xfrm>
            <a:off x="478933" y="738060"/>
            <a:ext cx="977900" cy="225425"/>
            <a:chOff x="478933" y="738060"/>
            <a:chExt cx="977900" cy="225425"/>
          </a:xfrm>
        </p:grpSpPr>
        <p:pic>
          <p:nvPicPr>
            <p:cNvPr id="29" name="object 2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8933" y="738060"/>
              <a:ext cx="184378" cy="178828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690215" y="791540"/>
              <a:ext cx="60325" cy="123189"/>
            </a:xfrm>
            <a:custGeom>
              <a:avLst/>
              <a:gdLst/>
              <a:ahLst/>
              <a:cxnLst/>
              <a:rect l="l" t="t" r="r" b="b"/>
              <a:pathLst>
                <a:path w="60325" h="123190">
                  <a:moveTo>
                    <a:pt x="45250" y="0"/>
                  </a:moveTo>
                  <a:lnTo>
                    <a:pt x="39446" y="1752"/>
                  </a:lnTo>
                  <a:lnTo>
                    <a:pt x="29400" y="8737"/>
                  </a:lnTo>
                  <a:lnTo>
                    <a:pt x="25184" y="13614"/>
                  </a:lnTo>
                  <a:lnTo>
                    <a:pt x="21767" y="19862"/>
                  </a:lnTo>
                  <a:lnTo>
                    <a:pt x="19646" y="2235"/>
                  </a:lnTo>
                  <a:lnTo>
                    <a:pt x="0" y="2235"/>
                  </a:lnTo>
                  <a:lnTo>
                    <a:pt x="0" y="122999"/>
                  </a:lnTo>
                  <a:lnTo>
                    <a:pt x="21983" y="122999"/>
                  </a:lnTo>
                  <a:lnTo>
                    <a:pt x="21983" y="36728"/>
                  </a:lnTo>
                  <a:lnTo>
                    <a:pt x="24142" y="31737"/>
                  </a:lnTo>
                  <a:lnTo>
                    <a:pt x="27216" y="27863"/>
                  </a:lnTo>
                  <a:lnTo>
                    <a:pt x="35179" y="22364"/>
                  </a:lnTo>
                  <a:lnTo>
                    <a:pt x="40068" y="20980"/>
                  </a:lnTo>
                  <a:lnTo>
                    <a:pt x="45872" y="20980"/>
                  </a:lnTo>
                  <a:lnTo>
                    <a:pt x="57150" y="21653"/>
                  </a:lnTo>
                  <a:lnTo>
                    <a:pt x="60159" y="1231"/>
                  </a:lnTo>
                  <a:lnTo>
                    <a:pt x="54991" y="127"/>
                  </a:lnTo>
                  <a:lnTo>
                    <a:pt x="45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0843" y="764641"/>
              <a:ext cx="251002" cy="15224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3494" y="791527"/>
              <a:ext cx="98005" cy="123012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1174153" y="740409"/>
              <a:ext cx="22225" cy="174625"/>
            </a:xfrm>
            <a:custGeom>
              <a:avLst/>
              <a:gdLst/>
              <a:ahLst/>
              <a:cxnLst/>
              <a:rect l="l" t="t" r="r" b="b"/>
              <a:pathLst>
                <a:path w="22225" h="174625">
                  <a:moveTo>
                    <a:pt x="21983" y="53352"/>
                  </a:moveTo>
                  <a:lnTo>
                    <a:pt x="0" y="53352"/>
                  </a:lnTo>
                  <a:lnTo>
                    <a:pt x="0" y="174129"/>
                  </a:lnTo>
                  <a:lnTo>
                    <a:pt x="21983" y="174129"/>
                  </a:lnTo>
                  <a:lnTo>
                    <a:pt x="21983" y="53352"/>
                  </a:lnTo>
                  <a:close/>
                </a:path>
                <a:path w="22225" h="174625">
                  <a:moveTo>
                    <a:pt x="21983" y="0"/>
                  </a:moveTo>
                  <a:lnTo>
                    <a:pt x="0" y="0"/>
                  </a:lnTo>
                  <a:lnTo>
                    <a:pt x="0" y="22440"/>
                  </a:lnTo>
                  <a:lnTo>
                    <a:pt x="21983" y="22440"/>
                  </a:lnTo>
                  <a:lnTo>
                    <a:pt x="2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8958" y="791527"/>
              <a:ext cx="98005" cy="123012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54010" y="791540"/>
              <a:ext cx="102234" cy="171780"/>
            </a:xfrm>
            <a:prstGeom prst="rect">
              <a:avLst/>
            </a:prstGeom>
          </p:spPr>
        </p:pic>
      </p:grpSp>
      <p:grpSp>
        <p:nvGrpSpPr>
          <p:cNvPr id="36" name="object 36" descr=""/>
          <p:cNvGrpSpPr/>
          <p:nvPr/>
        </p:nvGrpSpPr>
        <p:grpSpPr>
          <a:xfrm>
            <a:off x="472804" y="5587479"/>
            <a:ext cx="432434" cy="223520"/>
            <a:chOff x="472804" y="5587479"/>
            <a:chExt cx="432434" cy="223520"/>
          </a:xfrm>
        </p:grpSpPr>
        <p:pic>
          <p:nvPicPr>
            <p:cNvPr id="37" name="object 3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2804" y="5587479"/>
              <a:ext cx="180229" cy="22291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80502" y="5638596"/>
              <a:ext cx="101015" cy="125348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0907" y="5640832"/>
              <a:ext cx="104254" cy="120777"/>
            </a:xfrm>
            <a:prstGeom prst="rect">
              <a:avLst/>
            </a:prstGeom>
          </p:spPr>
        </p:pic>
      </p:grpSp>
      <p:grpSp>
        <p:nvGrpSpPr>
          <p:cNvPr id="40" name="object 40" descr=""/>
          <p:cNvGrpSpPr/>
          <p:nvPr/>
        </p:nvGrpSpPr>
        <p:grpSpPr>
          <a:xfrm>
            <a:off x="1812594" y="5587479"/>
            <a:ext cx="416559" cy="176530"/>
            <a:chOff x="1812594" y="5587479"/>
            <a:chExt cx="416559" cy="176530"/>
          </a:xfrm>
        </p:grpSpPr>
        <p:pic>
          <p:nvPicPr>
            <p:cNvPr id="41" name="object 4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12594" y="5638596"/>
              <a:ext cx="167881" cy="123012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06523" y="5638609"/>
              <a:ext cx="100114" cy="125349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126945" y="5587479"/>
              <a:ext cx="102133" cy="176466"/>
            </a:xfrm>
            <a:prstGeom prst="rect">
              <a:avLst/>
            </a:prstGeom>
          </p:spPr>
        </p:pic>
      </p:grpSp>
      <p:pic>
        <p:nvPicPr>
          <p:cNvPr id="44" name="object 44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314575" y="5611698"/>
            <a:ext cx="182371" cy="152247"/>
          </a:xfrm>
          <a:prstGeom prst="rect">
            <a:avLst/>
          </a:prstGeom>
        </p:spPr>
      </p:pic>
      <p:grpSp>
        <p:nvGrpSpPr>
          <p:cNvPr id="45" name="object 45" descr=""/>
          <p:cNvGrpSpPr/>
          <p:nvPr/>
        </p:nvGrpSpPr>
        <p:grpSpPr>
          <a:xfrm>
            <a:off x="2575750" y="5587479"/>
            <a:ext cx="701040" cy="176530"/>
            <a:chOff x="2575750" y="5587479"/>
            <a:chExt cx="701040" cy="176530"/>
          </a:xfrm>
        </p:grpSpPr>
        <p:pic>
          <p:nvPicPr>
            <p:cNvPr id="46" name="object 4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575750" y="5640832"/>
              <a:ext cx="98336" cy="123126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01391" y="5587479"/>
              <a:ext cx="102133" cy="176466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24924" y="5640832"/>
              <a:ext cx="106032" cy="120776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2952191" y="5587479"/>
              <a:ext cx="22225" cy="174625"/>
            </a:xfrm>
            <a:custGeom>
              <a:avLst/>
              <a:gdLst/>
              <a:ahLst/>
              <a:cxnLst/>
              <a:rect l="l" t="t" r="r" b="b"/>
              <a:pathLst>
                <a:path w="22225" h="174625">
                  <a:moveTo>
                    <a:pt x="21983" y="53352"/>
                  </a:moveTo>
                  <a:lnTo>
                    <a:pt x="0" y="53352"/>
                  </a:lnTo>
                  <a:lnTo>
                    <a:pt x="0" y="174129"/>
                  </a:lnTo>
                  <a:lnTo>
                    <a:pt x="21983" y="174129"/>
                  </a:lnTo>
                  <a:lnTo>
                    <a:pt x="21983" y="53352"/>
                  </a:lnTo>
                  <a:close/>
                </a:path>
                <a:path w="22225" h="174625">
                  <a:moveTo>
                    <a:pt x="21983" y="0"/>
                  </a:moveTo>
                  <a:lnTo>
                    <a:pt x="0" y="0"/>
                  </a:lnTo>
                  <a:lnTo>
                    <a:pt x="0" y="22440"/>
                  </a:lnTo>
                  <a:lnTo>
                    <a:pt x="21983" y="22440"/>
                  </a:lnTo>
                  <a:lnTo>
                    <a:pt x="2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007017" y="5587479"/>
              <a:ext cx="99453" cy="174129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3126651" y="5587479"/>
              <a:ext cx="22225" cy="174625"/>
            </a:xfrm>
            <a:custGeom>
              <a:avLst/>
              <a:gdLst/>
              <a:ahLst/>
              <a:cxnLst/>
              <a:rect l="l" t="t" r="r" b="b"/>
              <a:pathLst>
                <a:path w="22225" h="174625">
                  <a:moveTo>
                    <a:pt x="21983" y="0"/>
                  </a:moveTo>
                  <a:lnTo>
                    <a:pt x="0" y="0"/>
                  </a:lnTo>
                  <a:lnTo>
                    <a:pt x="0" y="174129"/>
                  </a:lnTo>
                  <a:lnTo>
                    <a:pt x="21983" y="174129"/>
                  </a:lnTo>
                  <a:lnTo>
                    <a:pt x="2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76498" y="5638609"/>
              <a:ext cx="100114" cy="125349"/>
            </a:xfrm>
            <a:prstGeom prst="rect">
              <a:avLst/>
            </a:prstGeom>
          </p:spPr>
        </p:pic>
      </p:grpSp>
      <p:grpSp>
        <p:nvGrpSpPr>
          <p:cNvPr id="53" name="object 53" descr=""/>
          <p:cNvGrpSpPr/>
          <p:nvPr/>
        </p:nvGrpSpPr>
        <p:grpSpPr>
          <a:xfrm>
            <a:off x="3354311" y="5587479"/>
            <a:ext cx="958215" cy="176530"/>
            <a:chOff x="3354311" y="5587479"/>
            <a:chExt cx="958215" cy="176530"/>
          </a:xfrm>
        </p:grpSpPr>
        <p:pic>
          <p:nvPicPr>
            <p:cNvPr id="54" name="object 54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354311" y="5638596"/>
              <a:ext cx="95986" cy="125349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3478187" y="5587479"/>
              <a:ext cx="22225" cy="174625"/>
            </a:xfrm>
            <a:custGeom>
              <a:avLst/>
              <a:gdLst/>
              <a:ahLst/>
              <a:cxnLst/>
              <a:rect l="l" t="t" r="r" b="b"/>
              <a:pathLst>
                <a:path w="22225" h="174625">
                  <a:moveTo>
                    <a:pt x="21983" y="53352"/>
                  </a:moveTo>
                  <a:lnTo>
                    <a:pt x="0" y="53352"/>
                  </a:lnTo>
                  <a:lnTo>
                    <a:pt x="0" y="174129"/>
                  </a:lnTo>
                  <a:lnTo>
                    <a:pt x="21983" y="174129"/>
                  </a:lnTo>
                  <a:lnTo>
                    <a:pt x="21983" y="53352"/>
                  </a:lnTo>
                  <a:close/>
                </a:path>
                <a:path w="22225" h="174625">
                  <a:moveTo>
                    <a:pt x="21983" y="0"/>
                  </a:moveTo>
                  <a:lnTo>
                    <a:pt x="0" y="0"/>
                  </a:lnTo>
                  <a:lnTo>
                    <a:pt x="0" y="22440"/>
                  </a:lnTo>
                  <a:lnTo>
                    <a:pt x="21983" y="22440"/>
                  </a:lnTo>
                  <a:lnTo>
                    <a:pt x="2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533012" y="5587479"/>
              <a:ext cx="99453" cy="174129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51757" y="5587479"/>
              <a:ext cx="206895" cy="176479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3884434" y="5638609"/>
              <a:ext cx="60325" cy="123189"/>
            </a:xfrm>
            <a:custGeom>
              <a:avLst/>
              <a:gdLst/>
              <a:ahLst/>
              <a:cxnLst/>
              <a:rect l="l" t="t" r="r" b="b"/>
              <a:pathLst>
                <a:path w="60325" h="123189">
                  <a:moveTo>
                    <a:pt x="45250" y="0"/>
                  </a:moveTo>
                  <a:lnTo>
                    <a:pt x="39446" y="1752"/>
                  </a:lnTo>
                  <a:lnTo>
                    <a:pt x="29400" y="8737"/>
                  </a:lnTo>
                  <a:lnTo>
                    <a:pt x="25184" y="13614"/>
                  </a:lnTo>
                  <a:lnTo>
                    <a:pt x="21767" y="19862"/>
                  </a:lnTo>
                  <a:lnTo>
                    <a:pt x="19646" y="2235"/>
                  </a:lnTo>
                  <a:lnTo>
                    <a:pt x="0" y="2235"/>
                  </a:lnTo>
                  <a:lnTo>
                    <a:pt x="0" y="122999"/>
                  </a:lnTo>
                  <a:lnTo>
                    <a:pt x="21983" y="122999"/>
                  </a:lnTo>
                  <a:lnTo>
                    <a:pt x="21983" y="36728"/>
                  </a:lnTo>
                  <a:lnTo>
                    <a:pt x="24142" y="31737"/>
                  </a:lnTo>
                  <a:lnTo>
                    <a:pt x="27216" y="27863"/>
                  </a:lnTo>
                  <a:lnTo>
                    <a:pt x="35179" y="22364"/>
                  </a:lnTo>
                  <a:lnTo>
                    <a:pt x="40068" y="20980"/>
                  </a:lnTo>
                  <a:lnTo>
                    <a:pt x="45872" y="20980"/>
                  </a:lnTo>
                  <a:lnTo>
                    <a:pt x="57150" y="21653"/>
                  </a:lnTo>
                  <a:lnTo>
                    <a:pt x="60159" y="1231"/>
                  </a:lnTo>
                  <a:lnTo>
                    <a:pt x="54991" y="126"/>
                  </a:lnTo>
                  <a:lnTo>
                    <a:pt x="45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965066" y="5587479"/>
              <a:ext cx="98336" cy="174129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89590" y="5638609"/>
              <a:ext cx="100114" cy="125349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10011" y="5587479"/>
              <a:ext cx="102133" cy="176466"/>
            </a:xfrm>
            <a:prstGeom prst="rect">
              <a:avLst/>
            </a:prstGeom>
          </p:spPr>
        </p:pic>
      </p:grpSp>
      <p:pic>
        <p:nvPicPr>
          <p:cNvPr id="62" name="object 62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983523" y="5587479"/>
            <a:ext cx="1062954" cy="450799"/>
          </a:xfrm>
          <a:prstGeom prst="rect">
            <a:avLst/>
          </a:prstGeom>
        </p:spPr>
      </p:pic>
      <p:grpSp>
        <p:nvGrpSpPr>
          <p:cNvPr id="63" name="object 63" descr=""/>
          <p:cNvGrpSpPr/>
          <p:nvPr/>
        </p:nvGrpSpPr>
        <p:grpSpPr>
          <a:xfrm>
            <a:off x="4339069" y="5587479"/>
            <a:ext cx="1051560" cy="223520"/>
            <a:chOff x="4339069" y="5587479"/>
            <a:chExt cx="1051560" cy="223520"/>
          </a:xfrm>
        </p:grpSpPr>
        <p:pic>
          <p:nvPicPr>
            <p:cNvPr id="64" name="object 64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39069" y="5638596"/>
              <a:ext cx="95986" cy="125349"/>
            </a:xfrm>
            <a:prstGeom prst="rect">
              <a:avLst/>
            </a:prstGeom>
          </p:spPr>
        </p:pic>
        <p:sp>
          <p:nvSpPr>
            <p:cNvPr id="65" name="object 65" descr=""/>
            <p:cNvSpPr/>
            <p:nvPr/>
          </p:nvSpPr>
          <p:spPr>
            <a:xfrm>
              <a:off x="4462945" y="5587479"/>
              <a:ext cx="22225" cy="174625"/>
            </a:xfrm>
            <a:custGeom>
              <a:avLst/>
              <a:gdLst/>
              <a:ahLst/>
              <a:cxnLst/>
              <a:rect l="l" t="t" r="r" b="b"/>
              <a:pathLst>
                <a:path w="22225" h="174625">
                  <a:moveTo>
                    <a:pt x="21983" y="0"/>
                  </a:moveTo>
                  <a:lnTo>
                    <a:pt x="0" y="0"/>
                  </a:lnTo>
                  <a:lnTo>
                    <a:pt x="0" y="174129"/>
                  </a:lnTo>
                  <a:lnTo>
                    <a:pt x="21983" y="174129"/>
                  </a:lnTo>
                  <a:lnTo>
                    <a:pt x="2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512792" y="5626658"/>
              <a:ext cx="108153" cy="150012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641951" y="5638596"/>
              <a:ext cx="95986" cy="125349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764722" y="5638596"/>
              <a:ext cx="98005" cy="123012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4895367" y="5587479"/>
              <a:ext cx="22225" cy="174625"/>
            </a:xfrm>
            <a:custGeom>
              <a:avLst/>
              <a:gdLst/>
              <a:ahLst/>
              <a:cxnLst/>
              <a:rect l="l" t="t" r="r" b="b"/>
              <a:pathLst>
                <a:path w="22225" h="174625">
                  <a:moveTo>
                    <a:pt x="21983" y="53352"/>
                  </a:moveTo>
                  <a:lnTo>
                    <a:pt x="0" y="53352"/>
                  </a:lnTo>
                  <a:lnTo>
                    <a:pt x="0" y="174129"/>
                  </a:lnTo>
                  <a:lnTo>
                    <a:pt x="21983" y="174129"/>
                  </a:lnTo>
                  <a:lnTo>
                    <a:pt x="21983" y="53352"/>
                  </a:lnTo>
                  <a:close/>
                </a:path>
                <a:path w="22225" h="174625">
                  <a:moveTo>
                    <a:pt x="21983" y="0"/>
                  </a:moveTo>
                  <a:lnTo>
                    <a:pt x="0" y="0"/>
                  </a:lnTo>
                  <a:lnTo>
                    <a:pt x="0" y="22440"/>
                  </a:lnTo>
                  <a:lnTo>
                    <a:pt x="21983" y="22440"/>
                  </a:lnTo>
                  <a:lnTo>
                    <a:pt x="2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950180" y="5638596"/>
              <a:ext cx="98005" cy="123012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075237" y="5638596"/>
              <a:ext cx="102235" cy="171780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04015" y="5638609"/>
              <a:ext cx="100114" cy="125349"/>
            </a:xfrm>
            <a:prstGeom prst="rect">
              <a:avLst/>
            </a:prstGeom>
          </p:spPr>
        </p:pic>
        <p:sp>
          <p:nvSpPr>
            <p:cNvPr id="73" name="object 73" descr=""/>
            <p:cNvSpPr/>
            <p:nvPr/>
          </p:nvSpPr>
          <p:spPr>
            <a:xfrm>
              <a:off x="5329936" y="5638609"/>
              <a:ext cx="60325" cy="123189"/>
            </a:xfrm>
            <a:custGeom>
              <a:avLst/>
              <a:gdLst/>
              <a:ahLst/>
              <a:cxnLst/>
              <a:rect l="l" t="t" r="r" b="b"/>
              <a:pathLst>
                <a:path w="60325" h="123189">
                  <a:moveTo>
                    <a:pt x="45250" y="0"/>
                  </a:moveTo>
                  <a:lnTo>
                    <a:pt x="39446" y="1752"/>
                  </a:lnTo>
                  <a:lnTo>
                    <a:pt x="29400" y="8737"/>
                  </a:lnTo>
                  <a:lnTo>
                    <a:pt x="25184" y="13614"/>
                  </a:lnTo>
                  <a:lnTo>
                    <a:pt x="21767" y="19862"/>
                  </a:lnTo>
                  <a:lnTo>
                    <a:pt x="19646" y="2235"/>
                  </a:lnTo>
                  <a:lnTo>
                    <a:pt x="0" y="2235"/>
                  </a:lnTo>
                  <a:lnTo>
                    <a:pt x="0" y="122999"/>
                  </a:lnTo>
                  <a:lnTo>
                    <a:pt x="21983" y="122999"/>
                  </a:lnTo>
                  <a:lnTo>
                    <a:pt x="21983" y="36728"/>
                  </a:lnTo>
                  <a:lnTo>
                    <a:pt x="24142" y="31737"/>
                  </a:lnTo>
                  <a:lnTo>
                    <a:pt x="27216" y="27863"/>
                  </a:lnTo>
                  <a:lnTo>
                    <a:pt x="35179" y="22364"/>
                  </a:lnTo>
                  <a:lnTo>
                    <a:pt x="40068" y="20980"/>
                  </a:lnTo>
                  <a:lnTo>
                    <a:pt x="45872" y="20980"/>
                  </a:lnTo>
                  <a:lnTo>
                    <a:pt x="57150" y="21653"/>
                  </a:lnTo>
                  <a:lnTo>
                    <a:pt x="60159" y="1231"/>
                  </a:lnTo>
                  <a:lnTo>
                    <a:pt x="54991" y="126"/>
                  </a:lnTo>
                  <a:lnTo>
                    <a:pt x="45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4" name="object 74" descr=""/>
          <p:cNvSpPr/>
          <p:nvPr/>
        </p:nvSpPr>
        <p:spPr>
          <a:xfrm>
            <a:off x="485749" y="5861786"/>
            <a:ext cx="22225" cy="174625"/>
          </a:xfrm>
          <a:custGeom>
            <a:avLst/>
            <a:gdLst/>
            <a:ahLst/>
            <a:cxnLst/>
            <a:rect l="l" t="t" r="r" b="b"/>
            <a:pathLst>
              <a:path w="22225" h="174625">
                <a:moveTo>
                  <a:pt x="21983" y="53378"/>
                </a:moveTo>
                <a:lnTo>
                  <a:pt x="0" y="53378"/>
                </a:lnTo>
                <a:lnTo>
                  <a:pt x="0" y="174142"/>
                </a:lnTo>
                <a:lnTo>
                  <a:pt x="21983" y="174142"/>
                </a:lnTo>
                <a:lnTo>
                  <a:pt x="21983" y="53378"/>
                </a:lnTo>
                <a:close/>
              </a:path>
              <a:path w="22225" h="174625">
                <a:moveTo>
                  <a:pt x="21983" y="0"/>
                </a:moveTo>
                <a:lnTo>
                  <a:pt x="0" y="0"/>
                </a:lnTo>
                <a:lnTo>
                  <a:pt x="0" y="22453"/>
                </a:lnTo>
                <a:lnTo>
                  <a:pt x="21983" y="22453"/>
                </a:lnTo>
                <a:lnTo>
                  <a:pt x="219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5" name="object 75" descr=""/>
          <p:cNvGrpSpPr/>
          <p:nvPr/>
        </p:nvGrpSpPr>
        <p:grpSpPr>
          <a:xfrm>
            <a:off x="593247" y="5912916"/>
            <a:ext cx="421640" cy="125730"/>
            <a:chOff x="593247" y="5912916"/>
            <a:chExt cx="421640" cy="125730"/>
          </a:xfrm>
        </p:grpSpPr>
        <p:pic>
          <p:nvPicPr>
            <p:cNvPr id="76" name="object 76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93247" y="5912916"/>
              <a:ext cx="335657" cy="125361"/>
            </a:xfrm>
            <a:prstGeom prst="rect">
              <a:avLst/>
            </a:prstGeom>
          </p:spPr>
        </p:pic>
        <p:sp>
          <p:nvSpPr>
            <p:cNvPr id="77" name="object 77" descr=""/>
            <p:cNvSpPr/>
            <p:nvPr/>
          </p:nvSpPr>
          <p:spPr>
            <a:xfrm>
              <a:off x="954695" y="5912916"/>
              <a:ext cx="60325" cy="123189"/>
            </a:xfrm>
            <a:custGeom>
              <a:avLst/>
              <a:gdLst/>
              <a:ahLst/>
              <a:cxnLst/>
              <a:rect l="l" t="t" r="r" b="b"/>
              <a:pathLst>
                <a:path w="60325" h="123189">
                  <a:moveTo>
                    <a:pt x="45250" y="0"/>
                  </a:moveTo>
                  <a:lnTo>
                    <a:pt x="39446" y="1765"/>
                  </a:lnTo>
                  <a:lnTo>
                    <a:pt x="29400" y="8750"/>
                  </a:lnTo>
                  <a:lnTo>
                    <a:pt x="25184" y="13614"/>
                  </a:lnTo>
                  <a:lnTo>
                    <a:pt x="21767" y="19862"/>
                  </a:lnTo>
                  <a:lnTo>
                    <a:pt x="19646" y="2235"/>
                  </a:lnTo>
                  <a:lnTo>
                    <a:pt x="0" y="2235"/>
                  </a:lnTo>
                  <a:lnTo>
                    <a:pt x="0" y="122999"/>
                  </a:lnTo>
                  <a:lnTo>
                    <a:pt x="21983" y="122999"/>
                  </a:lnTo>
                  <a:lnTo>
                    <a:pt x="21983" y="36728"/>
                  </a:lnTo>
                  <a:lnTo>
                    <a:pt x="24142" y="31750"/>
                  </a:lnTo>
                  <a:lnTo>
                    <a:pt x="27216" y="27876"/>
                  </a:lnTo>
                  <a:lnTo>
                    <a:pt x="35179" y="22377"/>
                  </a:lnTo>
                  <a:lnTo>
                    <a:pt x="40068" y="20980"/>
                  </a:lnTo>
                  <a:lnTo>
                    <a:pt x="45872" y="20980"/>
                  </a:lnTo>
                  <a:lnTo>
                    <a:pt x="57150" y="21653"/>
                  </a:lnTo>
                  <a:lnTo>
                    <a:pt x="60159" y="1244"/>
                  </a:lnTo>
                  <a:lnTo>
                    <a:pt x="54991" y="139"/>
                  </a:lnTo>
                  <a:lnTo>
                    <a:pt x="45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8" name="object 78" descr=""/>
          <p:cNvGrpSpPr/>
          <p:nvPr/>
        </p:nvGrpSpPr>
        <p:grpSpPr>
          <a:xfrm>
            <a:off x="2117140" y="5861799"/>
            <a:ext cx="668020" cy="176530"/>
            <a:chOff x="2117140" y="5861799"/>
            <a:chExt cx="668020" cy="176530"/>
          </a:xfrm>
        </p:grpSpPr>
        <p:pic>
          <p:nvPicPr>
            <p:cNvPr id="79" name="object 79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117140" y="5912916"/>
              <a:ext cx="216522" cy="125361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359456" y="5861799"/>
              <a:ext cx="174498" cy="176479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561145" y="5912916"/>
              <a:ext cx="100114" cy="125361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687065" y="5912916"/>
              <a:ext cx="98005" cy="123012"/>
            </a:xfrm>
            <a:prstGeom prst="rect">
              <a:avLst/>
            </a:prstGeom>
          </p:spPr>
        </p:pic>
      </p:grpSp>
      <p:grpSp>
        <p:nvGrpSpPr>
          <p:cNvPr id="83" name="object 83" descr=""/>
          <p:cNvGrpSpPr/>
          <p:nvPr/>
        </p:nvGrpSpPr>
        <p:grpSpPr>
          <a:xfrm>
            <a:off x="2868676" y="5912916"/>
            <a:ext cx="421640" cy="125730"/>
            <a:chOff x="2868676" y="5912916"/>
            <a:chExt cx="421640" cy="125730"/>
          </a:xfrm>
        </p:grpSpPr>
        <p:pic>
          <p:nvPicPr>
            <p:cNvPr id="84" name="object 84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868676" y="5912916"/>
              <a:ext cx="335661" cy="125361"/>
            </a:xfrm>
            <a:prstGeom prst="rect">
              <a:avLst/>
            </a:prstGeom>
          </p:spPr>
        </p:pic>
        <p:sp>
          <p:nvSpPr>
            <p:cNvPr id="85" name="object 85" descr=""/>
            <p:cNvSpPr/>
            <p:nvPr/>
          </p:nvSpPr>
          <p:spPr>
            <a:xfrm>
              <a:off x="3230130" y="5912916"/>
              <a:ext cx="60325" cy="123189"/>
            </a:xfrm>
            <a:custGeom>
              <a:avLst/>
              <a:gdLst/>
              <a:ahLst/>
              <a:cxnLst/>
              <a:rect l="l" t="t" r="r" b="b"/>
              <a:pathLst>
                <a:path w="60325" h="123189">
                  <a:moveTo>
                    <a:pt x="45250" y="0"/>
                  </a:moveTo>
                  <a:lnTo>
                    <a:pt x="39446" y="1765"/>
                  </a:lnTo>
                  <a:lnTo>
                    <a:pt x="29400" y="8750"/>
                  </a:lnTo>
                  <a:lnTo>
                    <a:pt x="25184" y="13614"/>
                  </a:lnTo>
                  <a:lnTo>
                    <a:pt x="21767" y="19862"/>
                  </a:lnTo>
                  <a:lnTo>
                    <a:pt x="19646" y="2235"/>
                  </a:lnTo>
                  <a:lnTo>
                    <a:pt x="0" y="2235"/>
                  </a:lnTo>
                  <a:lnTo>
                    <a:pt x="0" y="122999"/>
                  </a:lnTo>
                  <a:lnTo>
                    <a:pt x="21983" y="122999"/>
                  </a:lnTo>
                  <a:lnTo>
                    <a:pt x="21983" y="36728"/>
                  </a:lnTo>
                  <a:lnTo>
                    <a:pt x="24142" y="31750"/>
                  </a:lnTo>
                  <a:lnTo>
                    <a:pt x="27216" y="27876"/>
                  </a:lnTo>
                  <a:lnTo>
                    <a:pt x="35179" y="22377"/>
                  </a:lnTo>
                  <a:lnTo>
                    <a:pt x="40068" y="20980"/>
                  </a:lnTo>
                  <a:lnTo>
                    <a:pt x="45872" y="20980"/>
                  </a:lnTo>
                  <a:lnTo>
                    <a:pt x="57150" y="21653"/>
                  </a:lnTo>
                  <a:lnTo>
                    <a:pt x="60159" y="1244"/>
                  </a:lnTo>
                  <a:lnTo>
                    <a:pt x="54991" y="139"/>
                  </a:lnTo>
                  <a:lnTo>
                    <a:pt x="45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6" name="object 86" descr="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4880076" y="6847482"/>
            <a:ext cx="1617675" cy="357637"/>
          </a:xfrm>
          <a:prstGeom prst="rect">
            <a:avLst/>
          </a:prstGeom>
        </p:spPr>
      </p:pic>
      <p:pic>
        <p:nvPicPr>
          <p:cNvPr id="87" name="object 87" descr="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2668651" y="6847482"/>
            <a:ext cx="1395222" cy="357635"/>
          </a:xfrm>
          <a:prstGeom prst="rect">
            <a:avLst/>
          </a:prstGeom>
        </p:spPr>
      </p:pic>
      <p:grpSp>
        <p:nvGrpSpPr>
          <p:cNvPr id="88" name="object 88" descr=""/>
          <p:cNvGrpSpPr/>
          <p:nvPr/>
        </p:nvGrpSpPr>
        <p:grpSpPr>
          <a:xfrm>
            <a:off x="4887810" y="6526809"/>
            <a:ext cx="356870" cy="149225"/>
            <a:chOff x="4887810" y="6526809"/>
            <a:chExt cx="356870" cy="149225"/>
          </a:xfrm>
        </p:grpSpPr>
        <p:pic>
          <p:nvPicPr>
            <p:cNvPr id="89" name="object 89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887810" y="6526809"/>
              <a:ext cx="205066" cy="148628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114404" y="6526811"/>
              <a:ext cx="129679" cy="148628"/>
            </a:xfrm>
            <a:prstGeom prst="rect">
              <a:avLst/>
            </a:prstGeom>
          </p:spPr>
        </p:pic>
      </p:grpSp>
      <p:grpSp>
        <p:nvGrpSpPr>
          <p:cNvPr id="91" name="object 91" descr=""/>
          <p:cNvGrpSpPr/>
          <p:nvPr/>
        </p:nvGrpSpPr>
        <p:grpSpPr>
          <a:xfrm>
            <a:off x="2677795" y="6526809"/>
            <a:ext cx="352425" cy="149225"/>
            <a:chOff x="2677795" y="6526809"/>
            <a:chExt cx="352425" cy="149225"/>
          </a:xfrm>
        </p:grpSpPr>
        <p:pic>
          <p:nvPicPr>
            <p:cNvPr id="92" name="object 92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677795" y="6526809"/>
              <a:ext cx="202349" cy="148628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900273" y="6526811"/>
              <a:ext cx="129679" cy="148628"/>
            </a:xfrm>
            <a:prstGeom prst="rect">
              <a:avLst/>
            </a:prstGeom>
          </p:spPr>
        </p:pic>
      </p:grpSp>
      <p:pic>
        <p:nvPicPr>
          <p:cNvPr id="94" name="object 94" descr="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466443" y="6847482"/>
            <a:ext cx="1186957" cy="357633"/>
          </a:xfrm>
          <a:prstGeom prst="rect">
            <a:avLst/>
          </a:prstGeom>
        </p:spPr>
      </p:pic>
      <p:grpSp>
        <p:nvGrpSpPr>
          <p:cNvPr id="95" name="object 95" descr=""/>
          <p:cNvGrpSpPr/>
          <p:nvPr/>
        </p:nvGrpSpPr>
        <p:grpSpPr>
          <a:xfrm>
            <a:off x="473430" y="6526809"/>
            <a:ext cx="495934" cy="149225"/>
            <a:chOff x="473430" y="6526809"/>
            <a:chExt cx="495934" cy="149225"/>
          </a:xfrm>
        </p:grpSpPr>
        <p:pic>
          <p:nvPicPr>
            <p:cNvPr id="96" name="object 96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73430" y="6526809"/>
              <a:ext cx="230428" cy="148628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33184" y="6526811"/>
              <a:ext cx="236126" cy="148628"/>
            </a:xfrm>
            <a:prstGeom prst="rect">
              <a:avLst/>
            </a:prstGeom>
          </p:spPr>
        </p:pic>
      </p:grpSp>
      <p:grpSp>
        <p:nvGrpSpPr>
          <p:cNvPr id="98" name="object 98" descr=""/>
          <p:cNvGrpSpPr/>
          <p:nvPr/>
        </p:nvGrpSpPr>
        <p:grpSpPr>
          <a:xfrm>
            <a:off x="4872304" y="1441157"/>
            <a:ext cx="224790" cy="363855"/>
            <a:chOff x="4872304" y="1441157"/>
            <a:chExt cx="224790" cy="363855"/>
          </a:xfrm>
        </p:grpSpPr>
        <p:sp>
          <p:nvSpPr>
            <p:cNvPr id="99" name="object 99" descr=""/>
            <p:cNvSpPr/>
            <p:nvPr/>
          </p:nvSpPr>
          <p:spPr>
            <a:xfrm>
              <a:off x="4872304" y="1441157"/>
              <a:ext cx="224790" cy="363855"/>
            </a:xfrm>
            <a:custGeom>
              <a:avLst/>
              <a:gdLst/>
              <a:ahLst/>
              <a:cxnLst/>
              <a:rect l="l" t="t" r="r" b="b"/>
              <a:pathLst>
                <a:path w="224789" h="363855">
                  <a:moveTo>
                    <a:pt x="149453" y="7454"/>
                  </a:moveTo>
                  <a:lnTo>
                    <a:pt x="142760" y="0"/>
                  </a:lnTo>
                  <a:lnTo>
                    <a:pt x="95415" y="0"/>
                  </a:lnTo>
                  <a:lnTo>
                    <a:pt x="88061" y="1384"/>
                  </a:lnTo>
                  <a:lnTo>
                    <a:pt x="81407" y="5181"/>
                  </a:lnTo>
                  <a:lnTo>
                    <a:pt x="76581" y="10934"/>
                  </a:lnTo>
                  <a:lnTo>
                    <a:pt x="74726" y="18135"/>
                  </a:lnTo>
                  <a:lnTo>
                    <a:pt x="74726" y="28613"/>
                  </a:lnTo>
                  <a:lnTo>
                    <a:pt x="84074" y="28613"/>
                  </a:lnTo>
                  <a:lnTo>
                    <a:pt x="84074" y="13398"/>
                  </a:lnTo>
                  <a:lnTo>
                    <a:pt x="90309" y="9334"/>
                  </a:lnTo>
                  <a:lnTo>
                    <a:pt x="139623" y="9334"/>
                  </a:lnTo>
                  <a:lnTo>
                    <a:pt x="140119" y="16078"/>
                  </a:lnTo>
                  <a:lnTo>
                    <a:pt x="140119" y="28613"/>
                  </a:lnTo>
                  <a:lnTo>
                    <a:pt x="149453" y="28613"/>
                  </a:lnTo>
                  <a:lnTo>
                    <a:pt x="149453" y="7454"/>
                  </a:lnTo>
                  <a:close/>
                </a:path>
                <a:path w="224789" h="363855">
                  <a:moveTo>
                    <a:pt x="224167" y="53263"/>
                  </a:moveTo>
                  <a:lnTo>
                    <a:pt x="216496" y="46697"/>
                  </a:lnTo>
                  <a:lnTo>
                    <a:pt x="214833" y="46697"/>
                  </a:lnTo>
                  <a:lnTo>
                    <a:pt x="214833" y="56362"/>
                  </a:lnTo>
                  <a:lnTo>
                    <a:pt x="214833" y="349656"/>
                  </a:lnTo>
                  <a:lnTo>
                    <a:pt x="210299" y="354418"/>
                  </a:lnTo>
                  <a:lnTo>
                    <a:pt x="14160" y="354418"/>
                  </a:lnTo>
                  <a:lnTo>
                    <a:pt x="9410" y="349656"/>
                  </a:lnTo>
                  <a:lnTo>
                    <a:pt x="9334" y="57442"/>
                  </a:lnTo>
                  <a:lnTo>
                    <a:pt x="15455" y="56045"/>
                  </a:lnTo>
                  <a:lnTo>
                    <a:pt x="207060" y="56045"/>
                  </a:lnTo>
                  <a:lnTo>
                    <a:pt x="214833" y="56362"/>
                  </a:lnTo>
                  <a:lnTo>
                    <a:pt x="214833" y="46697"/>
                  </a:lnTo>
                  <a:lnTo>
                    <a:pt x="7835" y="46697"/>
                  </a:lnTo>
                  <a:lnTo>
                    <a:pt x="0" y="53263"/>
                  </a:lnTo>
                  <a:lnTo>
                    <a:pt x="0" y="344614"/>
                  </a:lnTo>
                  <a:lnTo>
                    <a:pt x="1574" y="351840"/>
                  </a:lnTo>
                  <a:lnTo>
                    <a:pt x="5791" y="357949"/>
                  </a:lnTo>
                  <a:lnTo>
                    <a:pt x="11874" y="362178"/>
                  </a:lnTo>
                  <a:lnTo>
                    <a:pt x="19075" y="363753"/>
                  </a:lnTo>
                  <a:lnTo>
                    <a:pt x="205498" y="363753"/>
                  </a:lnTo>
                  <a:lnTo>
                    <a:pt x="212610" y="362204"/>
                  </a:lnTo>
                  <a:lnTo>
                    <a:pt x="218567" y="358013"/>
                  </a:lnTo>
                  <a:lnTo>
                    <a:pt x="220967" y="354418"/>
                  </a:lnTo>
                  <a:lnTo>
                    <a:pt x="222643" y="351917"/>
                  </a:lnTo>
                  <a:lnTo>
                    <a:pt x="224167" y="344614"/>
                  </a:lnTo>
                  <a:lnTo>
                    <a:pt x="224167" y="56045"/>
                  </a:lnTo>
                  <a:lnTo>
                    <a:pt x="224167" y="532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929555" y="1555648"/>
              <a:ext cx="114490" cy="171729"/>
            </a:xfrm>
            <a:prstGeom prst="rect">
              <a:avLst/>
            </a:prstGeom>
          </p:spPr>
        </p:pic>
      </p:grpSp>
      <p:sp>
        <p:nvSpPr>
          <p:cNvPr id="101" name="object 101" descr=""/>
          <p:cNvSpPr/>
          <p:nvPr/>
        </p:nvSpPr>
        <p:spPr>
          <a:xfrm>
            <a:off x="534487" y="1772640"/>
            <a:ext cx="233679" cy="48895"/>
          </a:xfrm>
          <a:custGeom>
            <a:avLst/>
            <a:gdLst/>
            <a:ahLst/>
            <a:cxnLst/>
            <a:rect l="l" t="t" r="r" b="b"/>
            <a:pathLst>
              <a:path w="233679" h="48894">
                <a:moveTo>
                  <a:pt x="227406" y="0"/>
                </a:moveTo>
                <a:lnTo>
                  <a:pt x="203253" y="17492"/>
                </a:lnTo>
                <a:lnTo>
                  <a:pt x="177509" y="29651"/>
                </a:lnTo>
                <a:lnTo>
                  <a:pt x="149405" y="36747"/>
                </a:lnTo>
                <a:lnTo>
                  <a:pt x="118173" y="39052"/>
                </a:lnTo>
                <a:lnTo>
                  <a:pt x="86062" y="36645"/>
                </a:lnTo>
                <a:lnTo>
                  <a:pt x="56808" y="29379"/>
                </a:lnTo>
                <a:lnTo>
                  <a:pt x="30214" y="17187"/>
                </a:lnTo>
                <a:lnTo>
                  <a:pt x="6083" y="0"/>
                </a:lnTo>
                <a:lnTo>
                  <a:pt x="0" y="7086"/>
                </a:lnTo>
                <a:lnTo>
                  <a:pt x="25499" y="25268"/>
                </a:lnTo>
                <a:lnTo>
                  <a:pt x="53557" y="38161"/>
                </a:lnTo>
                <a:lnTo>
                  <a:pt x="84380" y="45843"/>
                </a:lnTo>
                <a:lnTo>
                  <a:pt x="118173" y="48387"/>
                </a:lnTo>
                <a:lnTo>
                  <a:pt x="151109" y="45950"/>
                </a:lnTo>
                <a:lnTo>
                  <a:pt x="180768" y="38447"/>
                </a:lnTo>
                <a:lnTo>
                  <a:pt x="207956" y="25589"/>
                </a:lnTo>
                <a:lnTo>
                  <a:pt x="233476" y="7086"/>
                </a:lnTo>
                <a:lnTo>
                  <a:pt x="2274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 descr=""/>
          <p:cNvSpPr/>
          <p:nvPr/>
        </p:nvSpPr>
        <p:spPr>
          <a:xfrm>
            <a:off x="464780" y="1451051"/>
            <a:ext cx="145415" cy="255270"/>
          </a:xfrm>
          <a:custGeom>
            <a:avLst/>
            <a:gdLst/>
            <a:ahLst/>
            <a:cxnLst/>
            <a:rect l="l" t="t" r="r" b="b"/>
            <a:pathLst>
              <a:path w="145415" h="255269">
                <a:moveTo>
                  <a:pt x="143090" y="0"/>
                </a:moveTo>
                <a:lnTo>
                  <a:pt x="95861" y="17647"/>
                </a:lnTo>
                <a:lnTo>
                  <a:pt x="56331" y="46719"/>
                </a:lnTo>
                <a:lnTo>
                  <a:pt x="26107" y="85174"/>
                </a:lnTo>
                <a:lnTo>
                  <a:pt x="6794" y="130970"/>
                </a:lnTo>
                <a:lnTo>
                  <a:pt x="0" y="182067"/>
                </a:lnTo>
                <a:lnTo>
                  <a:pt x="899" y="201657"/>
                </a:lnTo>
                <a:lnTo>
                  <a:pt x="3668" y="220038"/>
                </a:lnTo>
                <a:lnTo>
                  <a:pt x="8417" y="237722"/>
                </a:lnTo>
                <a:lnTo>
                  <a:pt x="15252" y="255219"/>
                </a:lnTo>
                <a:lnTo>
                  <a:pt x="23761" y="251383"/>
                </a:lnTo>
                <a:lnTo>
                  <a:pt x="17242" y="234746"/>
                </a:lnTo>
                <a:lnTo>
                  <a:pt x="12757" y="218092"/>
                </a:lnTo>
                <a:lnTo>
                  <a:pt x="10167" y="200754"/>
                </a:lnTo>
                <a:lnTo>
                  <a:pt x="9334" y="182067"/>
                </a:lnTo>
                <a:lnTo>
                  <a:pt x="15781" y="133518"/>
                </a:lnTo>
                <a:lnTo>
                  <a:pt x="34107" y="90010"/>
                </a:lnTo>
                <a:lnTo>
                  <a:pt x="62788" y="53480"/>
                </a:lnTo>
                <a:lnTo>
                  <a:pt x="100301" y="25870"/>
                </a:lnTo>
                <a:lnTo>
                  <a:pt x="145122" y="9118"/>
                </a:lnTo>
                <a:lnTo>
                  <a:pt x="143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 descr=""/>
          <p:cNvSpPr/>
          <p:nvPr/>
        </p:nvSpPr>
        <p:spPr>
          <a:xfrm>
            <a:off x="691578" y="1449844"/>
            <a:ext cx="149225" cy="318135"/>
          </a:xfrm>
          <a:custGeom>
            <a:avLst/>
            <a:gdLst/>
            <a:ahLst/>
            <a:cxnLst/>
            <a:rect l="l" t="t" r="r" b="b"/>
            <a:pathLst>
              <a:path w="149225" h="318135">
                <a:moveTo>
                  <a:pt x="132905" y="293116"/>
                </a:moveTo>
                <a:lnTo>
                  <a:pt x="130949" y="283451"/>
                </a:lnTo>
                <a:lnTo>
                  <a:pt x="127000" y="277583"/>
                </a:lnTo>
                <a:lnTo>
                  <a:pt x="125615" y="275539"/>
                </a:lnTo>
                <a:lnTo>
                  <a:pt x="123571" y="274167"/>
                </a:lnTo>
                <a:lnTo>
                  <a:pt x="123571" y="284543"/>
                </a:lnTo>
                <a:lnTo>
                  <a:pt x="123571" y="301675"/>
                </a:lnTo>
                <a:lnTo>
                  <a:pt x="116598" y="308648"/>
                </a:lnTo>
                <a:lnTo>
                  <a:pt x="99479" y="308648"/>
                </a:lnTo>
                <a:lnTo>
                  <a:pt x="92506" y="301675"/>
                </a:lnTo>
                <a:lnTo>
                  <a:pt x="92506" y="284543"/>
                </a:lnTo>
                <a:lnTo>
                  <a:pt x="99479" y="277583"/>
                </a:lnTo>
                <a:lnTo>
                  <a:pt x="116598" y="277583"/>
                </a:lnTo>
                <a:lnTo>
                  <a:pt x="123571" y="284543"/>
                </a:lnTo>
                <a:lnTo>
                  <a:pt x="123571" y="274167"/>
                </a:lnTo>
                <a:lnTo>
                  <a:pt x="117716" y="270205"/>
                </a:lnTo>
                <a:lnTo>
                  <a:pt x="108038" y="268236"/>
                </a:lnTo>
                <a:lnTo>
                  <a:pt x="98374" y="270205"/>
                </a:lnTo>
                <a:lnTo>
                  <a:pt x="90462" y="275539"/>
                </a:lnTo>
                <a:lnTo>
                  <a:pt x="85128" y="283451"/>
                </a:lnTo>
                <a:lnTo>
                  <a:pt x="83172" y="293116"/>
                </a:lnTo>
                <a:lnTo>
                  <a:pt x="85128" y="302793"/>
                </a:lnTo>
                <a:lnTo>
                  <a:pt x="90462" y="310692"/>
                </a:lnTo>
                <a:lnTo>
                  <a:pt x="98374" y="316026"/>
                </a:lnTo>
                <a:lnTo>
                  <a:pt x="108038" y="317982"/>
                </a:lnTo>
                <a:lnTo>
                  <a:pt x="117716" y="316026"/>
                </a:lnTo>
                <a:lnTo>
                  <a:pt x="125615" y="310692"/>
                </a:lnTo>
                <a:lnTo>
                  <a:pt x="127000" y="308648"/>
                </a:lnTo>
                <a:lnTo>
                  <a:pt x="130949" y="302793"/>
                </a:lnTo>
                <a:lnTo>
                  <a:pt x="132905" y="293116"/>
                </a:lnTo>
                <a:close/>
              </a:path>
              <a:path w="149225" h="318135">
                <a:moveTo>
                  <a:pt x="148983" y="183286"/>
                </a:moveTo>
                <a:lnTo>
                  <a:pt x="141871" y="132549"/>
                </a:lnTo>
                <a:lnTo>
                  <a:pt x="121780" y="86550"/>
                </a:lnTo>
                <a:lnTo>
                  <a:pt x="90538" y="47586"/>
                </a:lnTo>
                <a:lnTo>
                  <a:pt x="50012" y="17970"/>
                </a:lnTo>
                <a:lnTo>
                  <a:pt x="2019" y="0"/>
                </a:lnTo>
                <a:lnTo>
                  <a:pt x="0" y="9118"/>
                </a:lnTo>
                <a:lnTo>
                  <a:pt x="45593" y="26200"/>
                </a:lnTo>
                <a:lnTo>
                  <a:pt x="84099" y="54330"/>
                </a:lnTo>
                <a:lnTo>
                  <a:pt x="113792" y="91351"/>
                </a:lnTo>
                <a:lnTo>
                  <a:pt x="132880" y="135077"/>
                </a:lnTo>
                <a:lnTo>
                  <a:pt x="139636" y="183286"/>
                </a:lnTo>
                <a:lnTo>
                  <a:pt x="138823" y="202069"/>
                </a:lnTo>
                <a:lnTo>
                  <a:pt x="136283" y="219392"/>
                </a:lnTo>
                <a:lnTo>
                  <a:pt x="131876" y="235902"/>
                </a:lnTo>
                <a:lnTo>
                  <a:pt x="125476" y="252272"/>
                </a:lnTo>
                <a:lnTo>
                  <a:pt x="133997" y="256108"/>
                </a:lnTo>
                <a:lnTo>
                  <a:pt x="140766" y="238798"/>
                </a:lnTo>
                <a:lnTo>
                  <a:pt x="145427" y="221361"/>
                </a:lnTo>
                <a:lnTo>
                  <a:pt x="148120" y="203085"/>
                </a:lnTo>
                <a:lnTo>
                  <a:pt x="148983" y="183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 descr=""/>
          <p:cNvSpPr/>
          <p:nvPr/>
        </p:nvSpPr>
        <p:spPr>
          <a:xfrm>
            <a:off x="480827" y="171808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866" y="0"/>
                </a:moveTo>
                <a:lnTo>
                  <a:pt x="15200" y="1958"/>
                </a:lnTo>
                <a:lnTo>
                  <a:pt x="7294" y="7296"/>
                </a:lnTo>
                <a:lnTo>
                  <a:pt x="1958" y="15205"/>
                </a:lnTo>
                <a:lnTo>
                  <a:pt x="0" y="24879"/>
                </a:lnTo>
                <a:lnTo>
                  <a:pt x="1958" y="34551"/>
                </a:lnTo>
                <a:lnTo>
                  <a:pt x="7294" y="42456"/>
                </a:lnTo>
                <a:lnTo>
                  <a:pt x="15200" y="47789"/>
                </a:lnTo>
                <a:lnTo>
                  <a:pt x="24866" y="49745"/>
                </a:lnTo>
                <a:lnTo>
                  <a:pt x="34538" y="47789"/>
                </a:lnTo>
                <a:lnTo>
                  <a:pt x="42443" y="42456"/>
                </a:lnTo>
                <a:lnTo>
                  <a:pt x="43822" y="40411"/>
                </a:lnTo>
                <a:lnTo>
                  <a:pt x="16306" y="40411"/>
                </a:lnTo>
                <a:lnTo>
                  <a:pt x="9334" y="33439"/>
                </a:lnTo>
                <a:lnTo>
                  <a:pt x="9334" y="16306"/>
                </a:lnTo>
                <a:lnTo>
                  <a:pt x="16306" y="9347"/>
                </a:lnTo>
                <a:lnTo>
                  <a:pt x="43826" y="9347"/>
                </a:lnTo>
                <a:lnTo>
                  <a:pt x="42443" y="7296"/>
                </a:lnTo>
                <a:lnTo>
                  <a:pt x="34538" y="1958"/>
                </a:lnTo>
                <a:lnTo>
                  <a:pt x="24866" y="0"/>
                </a:lnTo>
                <a:close/>
              </a:path>
              <a:path w="50165" h="50164">
                <a:moveTo>
                  <a:pt x="43826" y="9347"/>
                </a:moveTo>
                <a:lnTo>
                  <a:pt x="33426" y="9347"/>
                </a:lnTo>
                <a:lnTo>
                  <a:pt x="40398" y="16306"/>
                </a:lnTo>
                <a:lnTo>
                  <a:pt x="40398" y="33439"/>
                </a:lnTo>
                <a:lnTo>
                  <a:pt x="33426" y="40411"/>
                </a:lnTo>
                <a:lnTo>
                  <a:pt x="43822" y="40411"/>
                </a:lnTo>
                <a:lnTo>
                  <a:pt x="47776" y="34551"/>
                </a:lnTo>
                <a:lnTo>
                  <a:pt x="49733" y="24879"/>
                </a:lnTo>
                <a:lnTo>
                  <a:pt x="47776" y="15205"/>
                </a:lnTo>
                <a:lnTo>
                  <a:pt x="43826" y="9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 descr=""/>
          <p:cNvSpPr/>
          <p:nvPr/>
        </p:nvSpPr>
        <p:spPr>
          <a:xfrm>
            <a:off x="627793" y="1425028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4866" y="0"/>
                </a:moveTo>
                <a:lnTo>
                  <a:pt x="15194" y="1958"/>
                </a:lnTo>
                <a:lnTo>
                  <a:pt x="7289" y="7294"/>
                </a:lnTo>
                <a:lnTo>
                  <a:pt x="1956" y="15200"/>
                </a:lnTo>
                <a:lnTo>
                  <a:pt x="0" y="24866"/>
                </a:lnTo>
                <a:lnTo>
                  <a:pt x="1956" y="34540"/>
                </a:lnTo>
                <a:lnTo>
                  <a:pt x="7289" y="42449"/>
                </a:lnTo>
                <a:lnTo>
                  <a:pt x="15194" y="47787"/>
                </a:lnTo>
                <a:lnTo>
                  <a:pt x="24866" y="49745"/>
                </a:lnTo>
                <a:lnTo>
                  <a:pt x="34540" y="47787"/>
                </a:lnTo>
                <a:lnTo>
                  <a:pt x="42449" y="42449"/>
                </a:lnTo>
                <a:lnTo>
                  <a:pt x="43833" y="40398"/>
                </a:lnTo>
                <a:lnTo>
                  <a:pt x="16306" y="40398"/>
                </a:lnTo>
                <a:lnTo>
                  <a:pt x="9334" y="33439"/>
                </a:lnTo>
                <a:lnTo>
                  <a:pt x="9334" y="16306"/>
                </a:lnTo>
                <a:lnTo>
                  <a:pt x="16306" y="9347"/>
                </a:lnTo>
                <a:lnTo>
                  <a:pt x="43835" y="9347"/>
                </a:lnTo>
                <a:lnTo>
                  <a:pt x="42449" y="7294"/>
                </a:lnTo>
                <a:lnTo>
                  <a:pt x="34540" y="1958"/>
                </a:lnTo>
                <a:lnTo>
                  <a:pt x="24866" y="0"/>
                </a:lnTo>
                <a:close/>
              </a:path>
              <a:path w="50165" h="50165">
                <a:moveTo>
                  <a:pt x="43835" y="9347"/>
                </a:moveTo>
                <a:lnTo>
                  <a:pt x="33439" y="9347"/>
                </a:lnTo>
                <a:lnTo>
                  <a:pt x="40411" y="16306"/>
                </a:lnTo>
                <a:lnTo>
                  <a:pt x="40411" y="33439"/>
                </a:lnTo>
                <a:lnTo>
                  <a:pt x="33439" y="40398"/>
                </a:lnTo>
                <a:lnTo>
                  <a:pt x="43833" y="40398"/>
                </a:lnTo>
                <a:lnTo>
                  <a:pt x="47787" y="34540"/>
                </a:lnTo>
                <a:lnTo>
                  <a:pt x="49745" y="24866"/>
                </a:lnTo>
                <a:lnTo>
                  <a:pt x="47787" y="15200"/>
                </a:lnTo>
                <a:lnTo>
                  <a:pt x="43835" y="9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6" name="object 106" descr="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596150" y="1575079"/>
            <a:ext cx="112077" cy="112179"/>
          </a:xfrm>
          <a:prstGeom prst="rect">
            <a:avLst/>
          </a:prstGeom>
        </p:spPr>
      </p:pic>
      <p:grpSp>
        <p:nvGrpSpPr>
          <p:cNvPr id="107" name="object 107" descr=""/>
          <p:cNvGrpSpPr/>
          <p:nvPr/>
        </p:nvGrpSpPr>
        <p:grpSpPr>
          <a:xfrm>
            <a:off x="4871885" y="3248456"/>
            <a:ext cx="389255" cy="340360"/>
            <a:chOff x="4871885" y="3248456"/>
            <a:chExt cx="389255" cy="340360"/>
          </a:xfrm>
        </p:grpSpPr>
        <p:sp>
          <p:nvSpPr>
            <p:cNvPr id="108" name="object 108" descr=""/>
            <p:cNvSpPr/>
            <p:nvPr/>
          </p:nvSpPr>
          <p:spPr>
            <a:xfrm>
              <a:off x="4871885" y="3248456"/>
              <a:ext cx="389255" cy="259715"/>
            </a:xfrm>
            <a:custGeom>
              <a:avLst/>
              <a:gdLst/>
              <a:ahLst/>
              <a:cxnLst/>
              <a:rect l="l" t="t" r="r" b="b"/>
              <a:pathLst>
                <a:path w="389254" h="259714">
                  <a:moveTo>
                    <a:pt x="388810" y="20243"/>
                  </a:moveTo>
                  <a:lnTo>
                    <a:pt x="387210" y="12382"/>
                  </a:lnTo>
                  <a:lnTo>
                    <a:pt x="384327" y="8102"/>
                  </a:lnTo>
                  <a:lnTo>
                    <a:pt x="382866" y="5943"/>
                  </a:lnTo>
                  <a:lnTo>
                    <a:pt x="380707" y="4495"/>
                  </a:lnTo>
                  <a:lnTo>
                    <a:pt x="380707" y="13550"/>
                  </a:lnTo>
                  <a:lnTo>
                    <a:pt x="380707" y="210604"/>
                  </a:lnTo>
                  <a:lnTo>
                    <a:pt x="380707" y="218694"/>
                  </a:lnTo>
                  <a:lnTo>
                    <a:pt x="380707" y="245643"/>
                  </a:lnTo>
                  <a:lnTo>
                    <a:pt x="375246" y="251104"/>
                  </a:lnTo>
                  <a:lnTo>
                    <a:pt x="13550" y="251104"/>
                  </a:lnTo>
                  <a:lnTo>
                    <a:pt x="8102" y="245643"/>
                  </a:lnTo>
                  <a:lnTo>
                    <a:pt x="8102" y="218694"/>
                  </a:lnTo>
                  <a:lnTo>
                    <a:pt x="380707" y="218694"/>
                  </a:lnTo>
                  <a:lnTo>
                    <a:pt x="380707" y="210604"/>
                  </a:lnTo>
                  <a:lnTo>
                    <a:pt x="8102" y="210604"/>
                  </a:lnTo>
                  <a:lnTo>
                    <a:pt x="8102" y="13550"/>
                  </a:lnTo>
                  <a:lnTo>
                    <a:pt x="13550" y="8102"/>
                  </a:lnTo>
                  <a:lnTo>
                    <a:pt x="375246" y="8102"/>
                  </a:lnTo>
                  <a:lnTo>
                    <a:pt x="380707" y="13550"/>
                  </a:lnTo>
                  <a:lnTo>
                    <a:pt x="380707" y="4495"/>
                  </a:lnTo>
                  <a:lnTo>
                    <a:pt x="376428" y="1600"/>
                  </a:lnTo>
                  <a:lnTo>
                    <a:pt x="368554" y="0"/>
                  </a:lnTo>
                  <a:lnTo>
                    <a:pt x="20256" y="0"/>
                  </a:lnTo>
                  <a:lnTo>
                    <a:pt x="12369" y="1600"/>
                  </a:lnTo>
                  <a:lnTo>
                    <a:pt x="5930" y="5943"/>
                  </a:lnTo>
                  <a:lnTo>
                    <a:pt x="1587" y="12382"/>
                  </a:lnTo>
                  <a:lnTo>
                    <a:pt x="0" y="20243"/>
                  </a:lnTo>
                  <a:lnTo>
                    <a:pt x="0" y="238950"/>
                  </a:lnTo>
                  <a:lnTo>
                    <a:pt x="1587" y="246824"/>
                  </a:lnTo>
                  <a:lnTo>
                    <a:pt x="5930" y="253263"/>
                  </a:lnTo>
                  <a:lnTo>
                    <a:pt x="12369" y="257606"/>
                  </a:lnTo>
                  <a:lnTo>
                    <a:pt x="20256" y="259194"/>
                  </a:lnTo>
                  <a:lnTo>
                    <a:pt x="368554" y="259194"/>
                  </a:lnTo>
                  <a:lnTo>
                    <a:pt x="376428" y="257606"/>
                  </a:lnTo>
                  <a:lnTo>
                    <a:pt x="382866" y="253263"/>
                  </a:lnTo>
                  <a:lnTo>
                    <a:pt x="384314" y="251104"/>
                  </a:lnTo>
                  <a:lnTo>
                    <a:pt x="387210" y="246824"/>
                  </a:lnTo>
                  <a:lnTo>
                    <a:pt x="388810" y="238950"/>
                  </a:lnTo>
                  <a:lnTo>
                    <a:pt x="388810" y="202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9" name="object 109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993386" y="3523856"/>
              <a:ext cx="141757" cy="64795"/>
            </a:xfrm>
            <a:prstGeom prst="rect">
              <a:avLst/>
            </a:prstGeom>
          </p:spPr>
        </p:pic>
        <p:sp>
          <p:nvSpPr>
            <p:cNvPr id="110" name="object 110" descr=""/>
            <p:cNvSpPr/>
            <p:nvPr/>
          </p:nvSpPr>
          <p:spPr>
            <a:xfrm>
              <a:off x="5015243" y="3343058"/>
              <a:ext cx="102235" cy="45085"/>
            </a:xfrm>
            <a:custGeom>
              <a:avLst/>
              <a:gdLst/>
              <a:ahLst/>
              <a:cxnLst/>
              <a:rect l="l" t="t" r="r" b="b"/>
              <a:pathLst>
                <a:path w="102235" h="45085">
                  <a:moveTo>
                    <a:pt x="102082" y="0"/>
                  </a:moveTo>
                  <a:lnTo>
                    <a:pt x="87236" y="3810"/>
                  </a:lnTo>
                  <a:lnTo>
                    <a:pt x="50927" y="13157"/>
                  </a:lnTo>
                  <a:lnTo>
                    <a:pt x="0" y="25"/>
                  </a:lnTo>
                  <a:lnTo>
                    <a:pt x="2184" y="19113"/>
                  </a:lnTo>
                  <a:lnTo>
                    <a:pt x="50927" y="44577"/>
                  </a:lnTo>
                  <a:lnTo>
                    <a:pt x="99669" y="19113"/>
                  </a:lnTo>
                  <a:lnTo>
                    <a:pt x="100418" y="13169"/>
                  </a:lnTo>
                  <a:lnTo>
                    <a:pt x="101066" y="7950"/>
                  </a:lnTo>
                  <a:lnTo>
                    <a:pt x="102069" y="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1" name="object 111" descr=""/>
          <p:cNvSpPr/>
          <p:nvPr/>
        </p:nvSpPr>
        <p:spPr>
          <a:xfrm>
            <a:off x="2698724" y="3301682"/>
            <a:ext cx="369570" cy="287020"/>
          </a:xfrm>
          <a:custGeom>
            <a:avLst/>
            <a:gdLst/>
            <a:ahLst/>
            <a:cxnLst/>
            <a:rect l="l" t="t" r="r" b="b"/>
            <a:pathLst>
              <a:path w="369569" h="287020">
                <a:moveTo>
                  <a:pt x="368973" y="249948"/>
                </a:moveTo>
                <a:lnTo>
                  <a:pt x="346354" y="215823"/>
                </a:lnTo>
                <a:lnTo>
                  <a:pt x="331939" y="212915"/>
                </a:lnTo>
                <a:lnTo>
                  <a:pt x="324827" y="212915"/>
                </a:lnTo>
                <a:lnTo>
                  <a:pt x="272669" y="27025"/>
                </a:lnTo>
                <a:lnTo>
                  <a:pt x="237020" y="0"/>
                </a:lnTo>
                <a:lnTo>
                  <a:pt x="131838" y="0"/>
                </a:lnTo>
                <a:lnTo>
                  <a:pt x="131826" y="9245"/>
                </a:lnTo>
                <a:lnTo>
                  <a:pt x="122910" y="10744"/>
                </a:lnTo>
                <a:lnTo>
                  <a:pt x="131826" y="9245"/>
                </a:lnTo>
                <a:lnTo>
                  <a:pt x="131826" y="12"/>
                </a:lnTo>
                <a:lnTo>
                  <a:pt x="96227" y="26860"/>
                </a:lnTo>
                <a:lnTo>
                  <a:pt x="43078" y="212915"/>
                </a:lnTo>
                <a:lnTo>
                  <a:pt x="37020" y="212915"/>
                </a:lnTo>
                <a:lnTo>
                  <a:pt x="22618" y="215823"/>
                </a:lnTo>
                <a:lnTo>
                  <a:pt x="10845" y="223761"/>
                </a:lnTo>
                <a:lnTo>
                  <a:pt x="2921" y="235534"/>
                </a:lnTo>
                <a:lnTo>
                  <a:pt x="0" y="249948"/>
                </a:lnTo>
                <a:lnTo>
                  <a:pt x="0" y="268465"/>
                </a:lnTo>
                <a:lnTo>
                  <a:pt x="1460" y="275666"/>
                </a:lnTo>
                <a:lnTo>
                  <a:pt x="5422" y="281546"/>
                </a:lnTo>
                <a:lnTo>
                  <a:pt x="11315" y="285521"/>
                </a:lnTo>
                <a:lnTo>
                  <a:pt x="18503" y="286981"/>
                </a:lnTo>
                <a:lnTo>
                  <a:pt x="350456" y="286981"/>
                </a:lnTo>
                <a:lnTo>
                  <a:pt x="357670" y="285521"/>
                </a:lnTo>
                <a:lnTo>
                  <a:pt x="363550" y="281546"/>
                </a:lnTo>
                <a:lnTo>
                  <a:pt x="366128" y="277723"/>
                </a:lnTo>
                <a:lnTo>
                  <a:pt x="367525" y="275666"/>
                </a:lnTo>
                <a:lnTo>
                  <a:pt x="368973" y="268465"/>
                </a:lnTo>
                <a:lnTo>
                  <a:pt x="368973" y="2499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 descr=""/>
          <p:cNvSpPr/>
          <p:nvPr/>
        </p:nvSpPr>
        <p:spPr>
          <a:xfrm>
            <a:off x="2883890" y="3199853"/>
            <a:ext cx="9525" cy="27940"/>
          </a:xfrm>
          <a:custGeom>
            <a:avLst/>
            <a:gdLst/>
            <a:ahLst/>
            <a:cxnLst/>
            <a:rect l="l" t="t" r="r" b="b"/>
            <a:pathLst>
              <a:path w="9525" h="27939">
                <a:moveTo>
                  <a:pt x="9258" y="0"/>
                </a:moveTo>
                <a:lnTo>
                  <a:pt x="0" y="0"/>
                </a:lnTo>
                <a:lnTo>
                  <a:pt x="0" y="27762"/>
                </a:lnTo>
                <a:lnTo>
                  <a:pt x="9258" y="27762"/>
                </a:lnTo>
                <a:lnTo>
                  <a:pt x="92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 descr=""/>
          <p:cNvSpPr/>
          <p:nvPr/>
        </p:nvSpPr>
        <p:spPr>
          <a:xfrm>
            <a:off x="2800565" y="3417671"/>
            <a:ext cx="167005" cy="83820"/>
          </a:xfrm>
          <a:custGeom>
            <a:avLst/>
            <a:gdLst/>
            <a:ahLst/>
            <a:cxnLst/>
            <a:rect l="l" t="t" r="r" b="b"/>
            <a:pathLst>
              <a:path w="167005" h="83820">
                <a:moveTo>
                  <a:pt x="83312" y="0"/>
                </a:moveTo>
                <a:lnTo>
                  <a:pt x="50915" y="6559"/>
                </a:lnTo>
                <a:lnTo>
                  <a:pt x="24430" y="24436"/>
                </a:lnTo>
                <a:lnTo>
                  <a:pt x="6557" y="50926"/>
                </a:lnTo>
                <a:lnTo>
                  <a:pt x="0" y="83324"/>
                </a:lnTo>
                <a:lnTo>
                  <a:pt x="9258" y="83324"/>
                </a:lnTo>
                <a:lnTo>
                  <a:pt x="15087" y="54528"/>
                </a:lnTo>
                <a:lnTo>
                  <a:pt x="30973" y="30986"/>
                </a:lnTo>
                <a:lnTo>
                  <a:pt x="54515" y="15100"/>
                </a:lnTo>
                <a:lnTo>
                  <a:pt x="83312" y="9270"/>
                </a:lnTo>
                <a:lnTo>
                  <a:pt x="112115" y="15100"/>
                </a:lnTo>
                <a:lnTo>
                  <a:pt x="135661" y="30986"/>
                </a:lnTo>
                <a:lnTo>
                  <a:pt x="151549" y="54528"/>
                </a:lnTo>
                <a:lnTo>
                  <a:pt x="157378" y="83324"/>
                </a:lnTo>
                <a:lnTo>
                  <a:pt x="166636" y="83324"/>
                </a:lnTo>
                <a:lnTo>
                  <a:pt x="160080" y="50926"/>
                </a:lnTo>
                <a:lnTo>
                  <a:pt x="142209" y="24436"/>
                </a:lnTo>
                <a:lnTo>
                  <a:pt x="115721" y="6559"/>
                </a:lnTo>
                <a:lnTo>
                  <a:pt x="83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 descr=""/>
          <p:cNvSpPr/>
          <p:nvPr/>
        </p:nvSpPr>
        <p:spPr>
          <a:xfrm>
            <a:off x="3069412" y="3431273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39" h="9525">
                <a:moveTo>
                  <a:pt x="27368" y="0"/>
                </a:moveTo>
                <a:lnTo>
                  <a:pt x="0" y="0"/>
                </a:lnTo>
                <a:lnTo>
                  <a:pt x="0" y="9258"/>
                </a:lnTo>
                <a:lnTo>
                  <a:pt x="27368" y="9258"/>
                </a:lnTo>
                <a:lnTo>
                  <a:pt x="273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 descr=""/>
          <p:cNvSpPr/>
          <p:nvPr/>
        </p:nvSpPr>
        <p:spPr>
          <a:xfrm>
            <a:off x="2671343" y="3431273"/>
            <a:ext cx="27940" cy="9525"/>
          </a:xfrm>
          <a:custGeom>
            <a:avLst/>
            <a:gdLst/>
            <a:ahLst/>
            <a:cxnLst/>
            <a:rect l="l" t="t" r="r" b="b"/>
            <a:pathLst>
              <a:path w="27939" h="9525">
                <a:moveTo>
                  <a:pt x="27355" y="0"/>
                </a:moveTo>
                <a:lnTo>
                  <a:pt x="0" y="0"/>
                </a:lnTo>
                <a:lnTo>
                  <a:pt x="0" y="9258"/>
                </a:lnTo>
                <a:lnTo>
                  <a:pt x="27355" y="9258"/>
                </a:lnTo>
                <a:lnTo>
                  <a:pt x="273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 descr=""/>
          <p:cNvSpPr/>
          <p:nvPr/>
        </p:nvSpPr>
        <p:spPr>
          <a:xfrm>
            <a:off x="3042221" y="3261359"/>
            <a:ext cx="30480" cy="29845"/>
          </a:xfrm>
          <a:custGeom>
            <a:avLst/>
            <a:gdLst/>
            <a:ahLst/>
            <a:cxnLst/>
            <a:rect l="l" t="t" r="r" b="b"/>
            <a:pathLst>
              <a:path w="30480" h="29845">
                <a:moveTo>
                  <a:pt x="23418" y="0"/>
                </a:moveTo>
                <a:lnTo>
                  <a:pt x="0" y="23139"/>
                </a:lnTo>
                <a:lnTo>
                  <a:pt x="6515" y="29717"/>
                </a:lnTo>
                <a:lnTo>
                  <a:pt x="29933" y="6578"/>
                </a:lnTo>
                <a:lnTo>
                  <a:pt x="234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 descr=""/>
          <p:cNvSpPr/>
          <p:nvPr/>
        </p:nvSpPr>
        <p:spPr>
          <a:xfrm>
            <a:off x="2708935" y="3261359"/>
            <a:ext cx="30480" cy="29845"/>
          </a:xfrm>
          <a:custGeom>
            <a:avLst/>
            <a:gdLst/>
            <a:ahLst/>
            <a:cxnLst/>
            <a:rect l="l" t="t" r="r" b="b"/>
            <a:pathLst>
              <a:path w="30480" h="29845">
                <a:moveTo>
                  <a:pt x="6515" y="0"/>
                </a:moveTo>
                <a:lnTo>
                  <a:pt x="0" y="6578"/>
                </a:lnTo>
                <a:lnTo>
                  <a:pt x="23431" y="29717"/>
                </a:lnTo>
                <a:lnTo>
                  <a:pt x="29946" y="23139"/>
                </a:lnTo>
                <a:lnTo>
                  <a:pt x="65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8" name="object 118" descr=""/>
          <p:cNvGrpSpPr/>
          <p:nvPr/>
        </p:nvGrpSpPr>
        <p:grpSpPr>
          <a:xfrm>
            <a:off x="611257" y="3229152"/>
            <a:ext cx="56515" cy="213995"/>
            <a:chOff x="611257" y="3229152"/>
            <a:chExt cx="56515" cy="213995"/>
          </a:xfrm>
        </p:grpSpPr>
        <p:sp>
          <p:nvSpPr>
            <p:cNvPr id="119" name="object 119" descr=""/>
            <p:cNvSpPr/>
            <p:nvPr/>
          </p:nvSpPr>
          <p:spPr>
            <a:xfrm>
              <a:off x="611257" y="3386048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28219" y="0"/>
                  </a:moveTo>
                  <a:lnTo>
                    <a:pt x="17246" y="2219"/>
                  </a:lnTo>
                  <a:lnTo>
                    <a:pt x="8275" y="8270"/>
                  </a:lnTo>
                  <a:lnTo>
                    <a:pt x="2221" y="17241"/>
                  </a:lnTo>
                  <a:lnTo>
                    <a:pt x="0" y="28219"/>
                  </a:lnTo>
                  <a:lnTo>
                    <a:pt x="2221" y="39184"/>
                  </a:lnTo>
                  <a:lnTo>
                    <a:pt x="8275" y="48152"/>
                  </a:lnTo>
                  <a:lnTo>
                    <a:pt x="17246" y="54204"/>
                  </a:lnTo>
                  <a:lnTo>
                    <a:pt x="28219" y="56426"/>
                  </a:lnTo>
                  <a:lnTo>
                    <a:pt x="39199" y="54204"/>
                  </a:lnTo>
                  <a:lnTo>
                    <a:pt x="48174" y="48152"/>
                  </a:lnTo>
                  <a:lnTo>
                    <a:pt x="48332" y="47917"/>
                  </a:lnTo>
                  <a:lnTo>
                    <a:pt x="28219" y="47917"/>
                  </a:lnTo>
                  <a:lnTo>
                    <a:pt x="20556" y="46366"/>
                  </a:lnTo>
                  <a:lnTo>
                    <a:pt x="14285" y="42140"/>
                  </a:lnTo>
                  <a:lnTo>
                    <a:pt x="10051" y="35878"/>
                  </a:lnTo>
                  <a:lnTo>
                    <a:pt x="8496" y="28219"/>
                  </a:lnTo>
                  <a:lnTo>
                    <a:pt x="10051" y="20546"/>
                  </a:lnTo>
                  <a:lnTo>
                    <a:pt x="14285" y="14276"/>
                  </a:lnTo>
                  <a:lnTo>
                    <a:pt x="20556" y="10047"/>
                  </a:lnTo>
                  <a:lnTo>
                    <a:pt x="28219" y="8496"/>
                  </a:lnTo>
                  <a:lnTo>
                    <a:pt x="48326" y="8496"/>
                  </a:lnTo>
                  <a:lnTo>
                    <a:pt x="48174" y="8270"/>
                  </a:lnTo>
                  <a:lnTo>
                    <a:pt x="39199" y="2219"/>
                  </a:lnTo>
                  <a:lnTo>
                    <a:pt x="28219" y="0"/>
                  </a:lnTo>
                  <a:close/>
                </a:path>
                <a:path w="56515" h="56514">
                  <a:moveTo>
                    <a:pt x="48326" y="8496"/>
                  </a:moveTo>
                  <a:lnTo>
                    <a:pt x="28219" y="8496"/>
                  </a:lnTo>
                  <a:lnTo>
                    <a:pt x="35894" y="10047"/>
                  </a:lnTo>
                  <a:lnTo>
                    <a:pt x="42168" y="14276"/>
                  </a:lnTo>
                  <a:lnTo>
                    <a:pt x="46402" y="20546"/>
                  </a:lnTo>
                  <a:lnTo>
                    <a:pt x="47955" y="28219"/>
                  </a:lnTo>
                  <a:lnTo>
                    <a:pt x="46402" y="35878"/>
                  </a:lnTo>
                  <a:lnTo>
                    <a:pt x="42168" y="42140"/>
                  </a:lnTo>
                  <a:lnTo>
                    <a:pt x="35894" y="46366"/>
                  </a:lnTo>
                  <a:lnTo>
                    <a:pt x="28219" y="47917"/>
                  </a:lnTo>
                  <a:lnTo>
                    <a:pt x="48332" y="47917"/>
                  </a:lnTo>
                  <a:lnTo>
                    <a:pt x="54229" y="39184"/>
                  </a:lnTo>
                  <a:lnTo>
                    <a:pt x="56451" y="28219"/>
                  </a:lnTo>
                  <a:lnTo>
                    <a:pt x="54229" y="17241"/>
                  </a:lnTo>
                  <a:lnTo>
                    <a:pt x="48326" y="84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611263" y="3386061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28206" y="0"/>
                  </a:moveTo>
                  <a:lnTo>
                    <a:pt x="17241" y="2217"/>
                  </a:lnTo>
                  <a:lnTo>
                    <a:pt x="8274" y="8264"/>
                  </a:lnTo>
                  <a:lnTo>
                    <a:pt x="2221" y="17230"/>
                  </a:lnTo>
                  <a:lnTo>
                    <a:pt x="0" y="28206"/>
                  </a:lnTo>
                  <a:lnTo>
                    <a:pt x="2221" y="39179"/>
                  </a:lnTo>
                  <a:lnTo>
                    <a:pt x="8274" y="48150"/>
                  </a:lnTo>
                  <a:lnTo>
                    <a:pt x="17241" y="54204"/>
                  </a:lnTo>
                  <a:lnTo>
                    <a:pt x="28206" y="56426"/>
                  </a:lnTo>
                  <a:lnTo>
                    <a:pt x="39186" y="54204"/>
                  </a:lnTo>
                  <a:lnTo>
                    <a:pt x="48161" y="48150"/>
                  </a:lnTo>
                  <a:lnTo>
                    <a:pt x="48327" y="47904"/>
                  </a:lnTo>
                  <a:lnTo>
                    <a:pt x="28206" y="47904"/>
                  </a:lnTo>
                  <a:lnTo>
                    <a:pt x="20546" y="46355"/>
                  </a:lnTo>
                  <a:lnTo>
                    <a:pt x="14279" y="42132"/>
                  </a:lnTo>
                  <a:lnTo>
                    <a:pt x="10049" y="35870"/>
                  </a:lnTo>
                  <a:lnTo>
                    <a:pt x="8496" y="28206"/>
                  </a:lnTo>
                  <a:lnTo>
                    <a:pt x="10049" y="20533"/>
                  </a:lnTo>
                  <a:lnTo>
                    <a:pt x="14279" y="14263"/>
                  </a:lnTo>
                  <a:lnTo>
                    <a:pt x="20546" y="10034"/>
                  </a:lnTo>
                  <a:lnTo>
                    <a:pt x="28206" y="8483"/>
                  </a:lnTo>
                  <a:lnTo>
                    <a:pt x="48309" y="8483"/>
                  </a:lnTo>
                  <a:lnTo>
                    <a:pt x="48161" y="8264"/>
                  </a:lnTo>
                  <a:lnTo>
                    <a:pt x="39186" y="2217"/>
                  </a:lnTo>
                  <a:lnTo>
                    <a:pt x="28206" y="0"/>
                  </a:lnTo>
                  <a:close/>
                </a:path>
                <a:path w="56515" h="56514">
                  <a:moveTo>
                    <a:pt x="48309" y="8483"/>
                  </a:moveTo>
                  <a:lnTo>
                    <a:pt x="28206" y="8483"/>
                  </a:lnTo>
                  <a:lnTo>
                    <a:pt x="35889" y="10034"/>
                  </a:lnTo>
                  <a:lnTo>
                    <a:pt x="42167" y="14263"/>
                  </a:lnTo>
                  <a:lnTo>
                    <a:pt x="46401" y="20533"/>
                  </a:lnTo>
                  <a:lnTo>
                    <a:pt x="47955" y="28206"/>
                  </a:lnTo>
                  <a:lnTo>
                    <a:pt x="46401" y="35870"/>
                  </a:lnTo>
                  <a:lnTo>
                    <a:pt x="42167" y="42132"/>
                  </a:lnTo>
                  <a:lnTo>
                    <a:pt x="35889" y="46355"/>
                  </a:lnTo>
                  <a:lnTo>
                    <a:pt x="28206" y="47904"/>
                  </a:lnTo>
                  <a:lnTo>
                    <a:pt x="48327" y="47904"/>
                  </a:lnTo>
                  <a:lnTo>
                    <a:pt x="54217" y="39179"/>
                  </a:lnTo>
                  <a:lnTo>
                    <a:pt x="56438" y="28206"/>
                  </a:lnTo>
                  <a:lnTo>
                    <a:pt x="54217" y="17230"/>
                  </a:lnTo>
                  <a:lnTo>
                    <a:pt x="48309" y="8483"/>
                  </a:lnTo>
                  <a:close/>
                </a:path>
              </a:pathLst>
            </a:custGeom>
            <a:solidFill>
              <a:srgbClr val="1817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611251" y="3229152"/>
              <a:ext cx="56515" cy="213995"/>
            </a:xfrm>
            <a:custGeom>
              <a:avLst/>
              <a:gdLst/>
              <a:ahLst/>
              <a:cxnLst/>
              <a:rect l="l" t="t" r="r" b="b"/>
              <a:pathLst>
                <a:path w="56515" h="213995">
                  <a:moveTo>
                    <a:pt x="30581" y="0"/>
                  </a:moveTo>
                  <a:lnTo>
                    <a:pt x="22059" y="0"/>
                  </a:lnTo>
                  <a:lnTo>
                    <a:pt x="22059" y="21043"/>
                  </a:lnTo>
                  <a:lnTo>
                    <a:pt x="30581" y="21043"/>
                  </a:lnTo>
                  <a:lnTo>
                    <a:pt x="30581" y="0"/>
                  </a:lnTo>
                  <a:close/>
                </a:path>
                <a:path w="56515" h="213995">
                  <a:moveTo>
                    <a:pt x="56451" y="185115"/>
                  </a:moveTo>
                  <a:lnTo>
                    <a:pt x="54229" y="174142"/>
                  </a:lnTo>
                  <a:lnTo>
                    <a:pt x="48310" y="165392"/>
                  </a:lnTo>
                  <a:lnTo>
                    <a:pt x="48171" y="165176"/>
                  </a:lnTo>
                  <a:lnTo>
                    <a:pt x="39192" y="159131"/>
                  </a:lnTo>
                  <a:lnTo>
                    <a:pt x="30581" y="157391"/>
                  </a:lnTo>
                  <a:lnTo>
                    <a:pt x="30581" y="55029"/>
                  </a:lnTo>
                  <a:lnTo>
                    <a:pt x="22059" y="55029"/>
                  </a:lnTo>
                  <a:lnTo>
                    <a:pt x="22059" y="158165"/>
                  </a:lnTo>
                  <a:lnTo>
                    <a:pt x="17246" y="159131"/>
                  </a:lnTo>
                  <a:lnTo>
                    <a:pt x="8280" y="165176"/>
                  </a:lnTo>
                  <a:lnTo>
                    <a:pt x="2222" y="174142"/>
                  </a:lnTo>
                  <a:lnTo>
                    <a:pt x="12" y="185115"/>
                  </a:lnTo>
                  <a:lnTo>
                    <a:pt x="38" y="185267"/>
                  </a:lnTo>
                  <a:lnTo>
                    <a:pt x="0" y="185470"/>
                  </a:lnTo>
                  <a:lnTo>
                    <a:pt x="2222" y="196443"/>
                  </a:lnTo>
                  <a:lnTo>
                    <a:pt x="8280" y="205409"/>
                  </a:lnTo>
                  <a:lnTo>
                    <a:pt x="17246" y="211467"/>
                  </a:lnTo>
                  <a:lnTo>
                    <a:pt x="28219" y="213677"/>
                  </a:lnTo>
                  <a:lnTo>
                    <a:pt x="39204" y="211467"/>
                  </a:lnTo>
                  <a:lnTo>
                    <a:pt x="48171" y="205409"/>
                  </a:lnTo>
                  <a:lnTo>
                    <a:pt x="48323" y="205181"/>
                  </a:lnTo>
                  <a:lnTo>
                    <a:pt x="54229" y="196443"/>
                  </a:lnTo>
                  <a:lnTo>
                    <a:pt x="56451" y="185470"/>
                  </a:lnTo>
                  <a:lnTo>
                    <a:pt x="56413" y="185305"/>
                  </a:lnTo>
                  <a:lnTo>
                    <a:pt x="56451" y="1851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2" name="object 122" descr=""/>
          <p:cNvSpPr/>
          <p:nvPr/>
        </p:nvSpPr>
        <p:spPr>
          <a:xfrm>
            <a:off x="459536" y="3196704"/>
            <a:ext cx="360045" cy="388620"/>
          </a:xfrm>
          <a:custGeom>
            <a:avLst/>
            <a:gdLst/>
            <a:ahLst/>
            <a:cxnLst/>
            <a:rect l="l" t="t" r="r" b="b"/>
            <a:pathLst>
              <a:path w="360044" h="388620">
                <a:moveTo>
                  <a:pt x="206514" y="1930"/>
                </a:moveTo>
                <a:lnTo>
                  <a:pt x="193306" y="482"/>
                </a:lnTo>
                <a:lnTo>
                  <a:pt x="179997" y="0"/>
                </a:lnTo>
                <a:lnTo>
                  <a:pt x="166687" y="482"/>
                </a:lnTo>
                <a:lnTo>
                  <a:pt x="153492" y="1930"/>
                </a:lnTo>
                <a:lnTo>
                  <a:pt x="154749" y="10337"/>
                </a:lnTo>
                <a:lnTo>
                  <a:pt x="167335" y="8953"/>
                </a:lnTo>
                <a:lnTo>
                  <a:pt x="180022" y="8496"/>
                </a:lnTo>
                <a:lnTo>
                  <a:pt x="192709" y="8953"/>
                </a:lnTo>
                <a:lnTo>
                  <a:pt x="205282" y="10337"/>
                </a:lnTo>
                <a:lnTo>
                  <a:pt x="206514" y="1930"/>
                </a:lnTo>
                <a:close/>
              </a:path>
              <a:path w="360044" h="388620">
                <a:moveTo>
                  <a:pt x="360006" y="208572"/>
                </a:moveTo>
                <a:lnTo>
                  <a:pt x="353568" y="160782"/>
                </a:lnTo>
                <a:lnTo>
                  <a:pt x="351218" y="155232"/>
                </a:lnTo>
                <a:lnTo>
                  <a:pt x="351218" y="206463"/>
                </a:lnTo>
                <a:lnTo>
                  <a:pt x="335254" y="206463"/>
                </a:lnTo>
                <a:lnTo>
                  <a:pt x="335254" y="214972"/>
                </a:lnTo>
                <a:lnTo>
                  <a:pt x="350647" y="214972"/>
                </a:lnTo>
                <a:lnTo>
                  <a:pt x="345376" y="254114"/>
                </a:lnTo>
                <a:lnTo>
                  <a:pt x="328066" y="295071"/>
                </a:lnTo>
                <a:lnTo>
                  <a:pt x="304012" y="326174"/>
                </a:lnTo>
                <a:lnTo>
                  <a:pt x="296379" y="318554"/>
                </a:lnTo>
                <a:lnTo>
                  <a:pt x="290385" y="324573"/>
                </a:lnTo>
                <a:lnTo>
                  <a:pt x="298056" y="332244"/>
                </a:lnTo>
                <a:lnTo>
                  <a:pt x="266496" y="356628"/>
                </a:lnTo>
                <a:lnTo>
                  <a:pt x="225552" y="373938"/>
                </a:lnTo>
                <a:lnTo>
                  <a:pt x="182295" y="379768"/>
                </a:lnTo>
                <a:lnTo>
                  <a:pt x="182295" y="359410"/>
                </a:lnTo>
                <a:lnTo>
                  <a:pt x="173774" y="359410"/>
                </a:lnTo>
                <a:lnTo>
                  <a:pt x="173774" y="379234"/>
                </a:lnTo>
                <a:lnTo>
                  <a:pt x="134467" y="373938"/>
                </a:lnTo>
                <a:lnTo>
                  <a:pt x="93510" y="356628"/>
                </a:lnTo>
                <a:lnTo>
                  <a:pt x="61963" y="332257"/>
                </a:lnTo>
                <a:lnTo>
                  <a:pt x="69659" y="324573"/>
                </a:lnTo>
                <a:lnTo>
                  <a:pt x="63652" y="318554"/>
                </a:lnTo>
                <a:lnTo>
                  <a:pt x="55994" y="326199"/>
                </a:lnTo>
                <a:lnTo>
                  <a:pt x="31953" y="295071"/>
                </a:lnTo>
                <a:lnTo>
                  <a:pt x="14630" y="254114"/>
                </a:lnTo>
                <a:lnTo>
                  <a:pt x="9347" y="214972"/>
                </a:lnTo>
                <a:lnTo>
                  <a:pt x="29324" y="214972"/>
                </a:lnTo>
                <a:lnTo>
                  <a:pt x="29324" y="206463"/>
                </a:lnTo>
                <a:lnTo>
                  <a:pt x="8775" y="206463"/>
                </a:lnTo>
                <a:lnTo>
                  <a:pt x="14630" y="163042"/>
                </a:lnTo>
                <a:lnTo>
                  <a:pt x="31953" y="122085"/>
                </a:lnTo>
                <a:lnTo>
                  <a:pt x="56349" y="90525"/>
                </a:lnTo>
                <a:lnTo>
                  <a:pt x="63652" y="97815"/>
                </a:lnTo>
                <a:lnTo>
                  <a:pt x="69672" y="91808"/>
                </a:lnTo>
                <a:lnTo>
                  <a:pt x="62407" y="84569"/>
                </a:lnTo>
                <a:lnTo>
                  <a:pt x="93510" y="60528"/>
                </a:lnTo>
                <a:lnTo>
                  <a:pt x="134467" y="43218"/>
                </a:lnTo>
                <a:lnTo>
                  <a:pt x="180009" y="37071"/>
                </a:lnTo>
                <a:lnTo>
                  <a:pt x="225552" y="43218"/>
                </a:lnTo>
                <a:lnTo>
                  <a:pt x="266496" y="60528"/>
                </a:lnTo>
                <a:lnTo>
                  <a:pt x="297611" y="84582"/>
                </a:lnTo>
                <a:lnTo>
                  <a:pt x="290372" y="91808"/>
                </a:lnTo>
                <a:lnTo>
                  <a:pt x="296379" y="97828"/>
                </a:lnTo>
                <a:lnTo>
                  <a:pt x="303669" y="90551"/>
                </a:lnTo>
                <a:lnTo>
                  <a:pt x="328066" y="122085"/>
                </a:lnTo>
                <a:lnTo>
                  <a:pt x="345376" y="163042"/>
                </a:lnTo>
                <a:lnTo>
                  <a:pt x="351218" y="206463"/>
                </a:lnTo>
                <a:lnTo>
                  <a:pt x="351218" y="155232"/>
                </a:lnTo>
                <a:lnTo>
                  <a:pt x="335394" y="117792"/>
                </a:lnTo>
                <a:lnTo>
                  <a:pt x="307225" y="81356"/>
                </a:lnTo>
                <a:lnTo>
                  <a:pt x="270776" y="53187"/>
                </a:lnTo>
                <a:lnTo>
                  <a:pt x="232664" y="37071"/>
                </a:lnTo>
                <a:lnTo>
                  <a:pt x="180009" y="28575"/>
                </a:lnTo>
                <a:lnTo>
                  <a:pt x="132207" y="35026"/>
                </a:lnTo>
                <a:lnTo>
                  <a:pt x="89230" y="53187"/>
                </a:lnTo>
                <a:lnTo>
                  <a:pt x="52781" y="81356"/>
                </a:lnTo>
                <a:lnTo>
                  <a:pt x="24612" y="117792"/>
                </a:lnTo>
                <a:lnTo>
                  <a:pt x="6438" y="160782"/>
                </a:lnTo>
                <a:lnTo>
                  <a:pt x="0" y="208572"/>
                </a:lnTo>
                <a:lnTo>
                  <a:pt x="6438" y="256374"/>
                </a:lnTo>
                <a:lnTo>
                  <a:pt x="24612" y="299351"/>
                </a:lnTo>
                <a:lnTo>
                  <a:pt x="52781" y="335800"/>
                </a:lnTo>
                <a:lnTo>
                  <a:pt x="89230" y="363969"/>
                </a:lnTo>
                <a:lnTo>
                  <a:pt x="132207" y="382130"/>
                </a:lnTo>
                <a:lnTo>
                  <a:pt x="180009" y="388569"/>
                </a:lnTo>
                <a:lnTo>
                  <a:pt x="227799" y="382130"/>
                </a:lnTo>
                <a:lnTo>
                  <a:pt x="232664" y="380072"/>
                </a:lnTo>
                <a:lnTo>
                  <a:pt x="270776" y="363969"/>
                </a:lnTo>
                <a:lnTo>
                  <a:pt x="307225" y="335800"/>
                </a:lnTo>
                <a:lnTo>
                  <a:pt x="335394" y="299351"/>
                </a:lnTo>
                <a:lnTo>
                  <a:pt x="353568" y="256374"/>
                </a:lnTo>
                <a:lnTo>
                  <a:pt x="360006" y="208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3" name="object 123" descr="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2636659" y="1396288"/>
            <a:ext cx="434111" cy="418845"/>
          </a:xfrm>
          <a:prstGeom prst="rect">
            <a:avLst/>
          </a:prstGeom>
        </p:spPr>
      </p:pic>
      <p:grpSp>
        <p:nvGrpSpPr>
          <p:cNvPr id="124" name="object 124" descr=""/>
          <p:cNvGrpSpPr/>
          <p:nvPr/>
        </p:nvGrpSpPr>
        <p:grpSpPr>
          <a:xfrm>
            <a:off x="480388" y="2019173"/>
            <a:ext cx="1169670" cy="275590"/>
            <a:chOff x="480388" y="2019173"/>
            <a:chExt cx="1169670" cy="275590"/>
          </a:xfrm>
        </p:grpSpPr>
        <p:sp>
          <p:nvSpPr>
            <p:cNvPr id="125" name="object 125" descr=""/>
            <p:cNvSpPr/>
            <p:nvPr/>
          </p:nvSpPr>
          <p:spPr>
            <a:xfrm>
              <a:off x="741108" y="2019173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13449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13449" y="13715"/>
                  </a:lnTo>
                  <a:lnTo>
                    <a:pt x="134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6" name="object 126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80388" y="2019185"/>
              <a:ext cx="1169595" cy="275475"/>
            </a:xfrm>
            <a:prstGeom prst="rect">
              <a:avLst/>
            </a:prstGeom>
          </p:spPr>
        </p:pic>
      </p:grpSp>
      <p:pic>
        <p:nvPicPr>
          <p:cNvPr id="127" name="object 127" descr="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474567" y="2475420"/>
            <a:ext cx="1180191" cy="204203"/>
          </a:xfrm>
          <a:prstGeom prst="rect">
            <a:avLst/>
          </a:prstGeom>
        </p:spPr>
      </p:pic>
      <p:pic>
        <p:nvPicPr>
          <p:cNvPr id="128" name="object 128" descr="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4887328" y="4080738"/>
            <a:ext cx="1828634" cy="479933"/>
          </a:xfrm>
          <a:prstGeom prst="rect">
            <a:avLst/>
          </a:prstGeom>
        </p:spPr>
      </p:pic>
      <p:pic>
        <p:nvPicPr>
          <p:cNvPr id="129" name="object 129" descr="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2670797" y="4085691"/>
            <a:ext cx="1768271" cy="224878"/>
          </a:xfrm>
          <a:prstGeom prst="rect">
            <a:avLst/>
          </a:prstGeom>
        </p:spPr>
      </p:pic>
      <p:pic>
        <p:nvPicPr>
          <p:cNvPr id="130" name="object 130" descr="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2681782" y="2461691"/>
            <a:ext cx="1517738" cy="225628"/>
          </a:xfrm>
          <a:prstGeom prst="rect">
            <a:avLst/>
          </a:prstGeom>
        </p:spPr>
      </p:pic>
      <p:pic>
        <p:nvPicPr>
          <p:cNvPr id="131" name="object 131" descr="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471065" y="4224744"/>
            <a:ext cx="1509829" cy="225628"/>
          </a:xfrm>
          <a:prstGeom prst="rect">
            <a:avLst/>
          </a:prstGeom>
        </p:spPr>
      </p:pic>
      <p:pic>
        <p:nvPicPr>
          <p:cNvPr id="132" name="object 132" descr="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2683903" y="2017750"/>
            <a:ext cx="1285455" cy="276923"/>
          </a:xfrm>
          <a:prstGeom prst="rect">
            <a:avLst/>
          </a:prstGeom>
        </p:spPr>
      </p:pic>
      <p:pic>
        <p:nvPicPr>
          <p:cNvPr id="133" name="object 133" descr="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4877980" y="2296591"/>
            <a:ext cx="1753615" cy="351878"/>
          </a:xfrm>
          <a:prstGeom prst="rect">
            <a:avLst/>
          </a:prstGeom>
        </p:spPr>
      </p:pic>
      <p:grpSp>
        <p:nvGrpSpPr>
          <p:cNvPr id="134" name="object 134" descr=""/>
          <p:cNvGrpSpPr/>
          <p:nvPr/>
        </p:nvGrpSpPr>
        <p:grpSpPr>
          <a:xfrm>
            <a:off x="4881765" y="2019173"/>
            <a:ext cx="483870" cy="107950"/>
            <a:chOff x="4881765" y="2019173"/>
            <a:chExt cx="483870" cy="107950"/>
          </a:xfrm>
        </p:grpSpPr>
        <p:pic>
          <p:nvPicPr>
            <p:cNvPr id="135" name="object 135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881765" y="2026272"/>
              <a:ext cx="98094" cy="99313"/>
            </a:xfrm>
            <a:prstGeom prst="rect">
              <a:avLst/>
            </a:prstGeom>
          </p:spPr>
        </p:pic>
        <p:sp>
          <p:nvSpPr>
            <p:cNvPr id="136" name="object 136" descr=""/>
            <p:cNvSpPr/>
            <p:nvPr/>
          </p:nvSpPr>
          <p:spPr>
            <a:xfrm>
              <a:off x="5002072" y="2019172"/>
              <a:ext cx="128905" cy="106680"/>
            </a:xfrm>
            <a:custGeom>
              <a:avLst/>
              <a:gdLst/>
              <a:ahLst/>
              <a:cxnLst/>
              <a:rect l="l" t="t" r="r" b="b"/>
              <a:pathLst>
                <a:path w="128904" h="106680">
                  <a:moveTo>
                    <a:pt x="13462" y="32613"/>
                  </a:moveTo>
                  <a:lnTo>
                    <a:pt x="0" y="32613"/>
                  </a:lnTo>
                  <a:lnTo>
                    <a:pt x="0" y="106426"/>
                  </a:lnTo>
                  <a:lnTo>
                    <a:pt x="13462" y="106426"/>
                  </a:lnTo>
                  <a:lnTo>
                    <a:pt x="13462" y="32613"/>
                  </a:lnTo>
                  <a:close/>
                </a:path>
                <a:path w="128904" h="106680">
                  <a:moveTo>
                    <a:pt x="13462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3462" y="13716"/>
                  </a:lnTo>
                  <a:lnTo>
                    <a:pt x="13462" y="0"/>
                  </a:lnTo>
                  <a:close/>
                </a:path>
                <a:path w="128904" h="106680">
                  <a:moveTo>
                    <a:pt x="94310" y="50101"/>
                  </a:moveTo>
                  <a:lnTo>
                    <a:pt x="92138" y="42900"/>
                  </a:lnTo>
                  <a:lnTo>
                    <a:pt x="83400" y="33578"/>
                  </a:lnTo>
                  <a:lnTo>
                    <a:pt x="77241" y="31254"/>
                  </a:lnTo>
                  <a:lnTo>
                    <a:pt x="64554" y="31254"/>
                  </a:lnTo>
                  <a:lnTo>
                    <a:pt x="60337" y="32334"/>
                  </a:lnTo>
                  <a:lnTo>
                    <a:pt x="52920" y="36652"/>
                  </a:lnTo>
                  <a:lnTo>
                    <a:pt x="49847" y="39687"/>
                  </a:lnTo>
                  <a:lnTo>
                    <a:pt x="47383" y="43599"/>
                  </a:lnTo>
                  <a:lnTo>
                    <a:pt x="46418" y="32613"/>
                  </a:lnTo>
                  <a:lnTo>
                    <a:pt x="34417" y="32613"/>
                  </a:lnTo>
                  <a:lnTo>
                    <a:pt x="34417" y="106426"/>
                  </a:lnTo>
                  <a:lnTo>
                    <a:pt x="47853" y="106426"/>
                  </a:lnTo>
                  <a:lnTo>
                    <a:pt x="47853" y="51650"/>
                  </a:lnTo>
                  <a:lnTo>
                    <a:pt x="49542" y="48641"/>
                  </a:lnTo>
                  <a:lnTo>
                    <a:pt x="51828" y="46316"/>
                  </a:lnTo>
                  <a:lnTo>
                    <a:pt x="57607" y="42989"/>
                  </a:lnTo>
                  <a:lnTo>
                    <a:pt x="61112" y="42164"/>
                  </a:lnTo>
                  <a:lnTo>
                    <a:pt x="70523" y="42164"/>
                  </a:lnTo>
                  <a:lnTo>
                    <a:pt x="74447" y="43522"/>
                  </a:lnTo>
                  <a:lnTo>
                    <a:pt x="79578" y="48983"/>
                  </a:lnTo>
                  <a:lnTo>
                    <a:pt x="80873" y="53594"/>
                  </a:lnTo>
                  <a:lnTo>
                    <a:pt x="80873" y="106426"/>
                  </a:lnTo>
                  <a:lnTo>
                    <a:pt x="94310" y="106426"/>
                  </a:lnTo>
                  <a:lnTo>
                    <a:pt x="94310" y="50101"/>
                  </a:lnTo>
                  <a:close/>
                </a:path>
                <a:path w="128904" h="106680">
                  <a:moveTo>
                    <a:pt x="128663" y="32613"/>
                  </a:moveTo>
                  <a:lnTo>
                    <a:pt x="115214" y="32613"/>
                  </a:lnTo>
                  <a:lnTo>
                    <a:pt x="115214" y="106426"/>
                  </a:lnTo>
                  <a:lnTo>
                    <a:pt x="128663" y="106426"/>
                  </a:lnTo>
                  <a:lnTo>
                    <a:pt x="128663" y="32613"/>
                  </a:lnTo>
                  <a:close/>
                </a:path>
                <a:path w="128904" h="106680">
                  <a:moveTo>
                    <a:pt x="128663" y="0"/>
                  </a:moveTo>
                  <a:lnTo>
                    <a:pt x="115214" y="0"/>
                  </a:lnTo>
                  <a:lnTo>
                    <a:pt x="115214" y="13716"/>
                  </a:lnTo>
                  <a:lnTo>
                    <a:pt x="128663" y="13716"/>
                  </a:lnTo>
                  <a:lnTo>
                    <a:pt x="1286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7" name="object 137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151716" y="2019185"/>
              <a:ext cx="213334" cy="107835"/>
            </a:xfrm>
            <a:prstGeom prst="rect">
              <a:avLst/>
            </a:prstGeom>
          </p:spPr>
        </p:pic>
      </p:grpSp>
      <p:grpSp>
        <p:nvGrpSpPr>
          <p:cNvPr id="138" name="object 138" descr=""/>
          <p:cNvGrpSpPr/>
          <p:nvPr/>
        </p:nvGrpSpPr>
        <p:grpSpPr>
          <a:xfrm>
            <a:off x="5413832" y="2019173"/>
            <a:ext cx="970280" cy="136525"/>
            <a:chOff x="5413832" y="2019173"/>
            <a:chExt cx="970280" cy="136525"/>
          </a:xfrm>
        </p:grpSpPr>
        <p:pic>
          <p:nvPicPr>
            <p:cNvPr id="139" name="object 139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413832" y="2019185"/>
              <a:ext cx="209003" cy="107835"/>
            </a:xfrm>
            <a:prstGeom prst="rect">
              <a:avLst/>
            </a:prstGeom>
          </p:spPr>
        </p:pic>
        <p:pic>
          <p:nvPicPr>
            <p:cNvPr id="140" name="object 140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644045" y="2019173"/>
              <a:ext cx="739787" cy="136232"/>
            </a:xfrm>
            <a:prstGeom prst="rect">
              <a:avLst/>
            </a:prstGeom>
          </p:spPr>
        </p:pic>
      </p:grpSp>
      <p:pic>
        <p:nvPicPr>
          <p:cNvPr id="141" name="object 141" descr="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488271" y="3773563"/>
            <a:ext cx="1269458" cy="275501"/>
          </a:xfrm>
          <a:prstGeom prst="rect">
            <a:avLst/>
          </a:prstGeom>
        </p:spPr>
      </p:pic>
      <p:grpSp>
        <p:nvGrpSpPr>
          <p:cNvPr id="142" name="object 142" descr=""/>
          <p:cNvGrpSpPr/>
          <p:nvPr/>
        </p:nvGrpSpPr>
        <p:grpSpPr>
          <a:xfrm>
            <a:off x="2671826" y="3776459"/>
            <a:ext cx="601980" cy="136525"/>
            <a:chOff x="2671826" y="3776459"/>
            <a:chExt cx="601980" cy="136525"/>
          </a:xfrm>
        </p:grpSpPr>
        <p:sp>
          <p:nvSpPr>
            <p:cNvPr id="143" name="object 143" descr=""/>
            <p:cNvSpPr/>
            <p:nvPr/>
          </p:nvSpPr>
          <p:spPr>
            <a:xfrm>
              <a:off x="2671826" y="3776459"/>
              <a:ext cx="141605" cy="106680"/>
            </a:xfrm>
            <a:custGeom>
              <a:avLst/>
              <a:gdLst/>
              <a:ahLst/>
              <a:cxnLst/>
              <a:rect l="l" t="t" r="r" b="b"/>
              <a:pathLst>
                <a:path w="141605" h="106679">
                  <a:moveTo>
                    <a:pt x="78511" y="7505"/>
                  </a:moveTo>
                  <a:lnTo>
                    <a:pt x="0" y="7505"/>
                  </a:lnTo>
                  <a:lnTo>
                    <a:pt x="0" y="17665"/>
                  </a:lnTo>
                  <a:lnTo>
                    <a:pt x="32321" y="17665"/>
                  </a:lnTo>
                  <a:lnTo>
                    <a:pt x="32321" y="106565"/>
                  </a:lnTo>
                  <a:lnTo>
                    <a:pt x="45770" y="106565"/>
                  </a:lnTo>
                  <a:lnTo>
                    <a:pt x="45770" y="17665"/>
                  </a:lnTo>
                  <a:lnTo>
                    <a:pt x="78511" y="17665"/>
                  </a:lnTo>
                  <a:lnTo>
                    <a:pt x="78511" y="7505"/>
                  </a:lnTo>
                  <a:close/>
                </a:path>
                <a:path w="141605" h="106679">
                  <a:moveTo>
                    <a:pt x="106540" y="32600"/>
                  </a:moveTo>
                  <a:lnTo>
                    <a:pt x="93091" y="32600"/>
                  </a:lnTo>
                  <a:lnTo>
                    <a:pt x="93091" y="106413"/>
                  </a:lnTo>
                  <a:lnTo>
                    <a:pt x="106540" y="106413"/>
                  </a:lnTo>
                  <a:lnTo>
                    <a:pt x="106540" y="32600"/>
                  </a:lnTo>
                  <a:close/>
                </a:path>
                <a:path w="141605" h="106679">
                  <a:moveTo>
                    <a:pt x="106540" y="12"/>
                  </a:moveTo>
                  <a:lnTo>
                    <a:pt x="93091" y="12"/>
                  </a:lnTo>
                  <a:lnTo>
                    <a:pt x="93091" y="13716"/>
                  </a:lnTo>
                  <a:lnTo>
                    <a:pt x="106540" y="13716"/>
                  </a:lnTo>
                  <a:lnTo>
                    <a:pt x="106540" y="12"/>
                  </a:lnTo>
                  <a:close/>
                </a:path>
                <a:path w="141605" h="106679">
                  <a:moveTo>
                    <a:pt x="141465" y="0"/>
                  </a:moveTo>
                  <a:lnTo>
                    <a:pt x="128016" y="0"/>
                  </a:lnTo>
                  <a:lnTo>
                    <a:pt x="128016" y="106413"/>
                  </a:lnTo>
                  <a:lnTo>
                    <a:pt x="141465" y="106413"/>
                  </a:lnTo>
                  <a:lnTo>
                    <a:pt x="1414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4" name="object 144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834259" y="3776459"/>
              <a:ext cx="243700" cy="107861"/>
            </a:xfrm>
            <a:prstGeom prst="rect">
              <a:avLst/>
            </a:prstGeom>
          </p:spPr>
        </p:pic>
        <p:sp>
          <p:nvSpPr>
            <p:cNvPr id="145" name="object 145" descr=""/>
            <p:cNvSpPr/>
            <p:nvPr/>
          </p:nvSpPr>
          <p:spPr>
            <a:xfrm>
              <a:off x="3099435" y="3776471"/>
              <a:ext cx="13970" cy="106680"/>
            </a:xfrm>
            <a:custGeom>
              <a:avLst/>
              <a:gdLst/>
              <a:ahLst/>
              <a:cxnLst/>
              <a:rect l="l" t="t" r="r" b="b"/>
              <a:pathLst>
                <a:path w="13969" h="106679">
                  <a:moveTo>
                    <a:pt x="13449" y="32588"/>
                  </a:moveTo>
                  <a:lnTo>
                    <a:pt x="0" y="32588"/>
                  </a:lnTo>
                  <a:lnTo>
                    <a:pt x="0" y="106400"/>
                  </a:lnTo>
                  <a:lnTo>
                    <a:pt x="13449" y="106400"/>
                  </a:lnTo>
                  <a:lnTo>
                    <a:pt x="13449" y="32588"/>
                  </a:lnTo>
                  <a:close/>
                </a:path>
                <a:path w="13969" h="106679">
                  <a:moveTo>
                    <a:pt x="13449" y="0"/>
                  </a:moveTo>
                  <a:lnTo>
                    <a:pt x="0" y="0"/>
                  </a:lnTo>
                  <a:lnTo>
                    <a:pt x="0" y="13703"/>
                  </a:lnTo>
                  <a:lnTo>
                    <a:pt x="13449" y="13703"/>
                  </a:lnTo>
                  <a:lnTo>
                    <a:pt x="134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6" name="object 146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133864" y="3807714"/>
              <a:ext cx="139801" cy="104978"/>
            </a:xfrm>
            <a:prstGeom prst="rect">
              <a:avLst/>
            </a:prstGeom>
          </p:spPr>
        </p:pic>
      </p:grpSp>
      <p:grpSp>
        <p:nvGrpSpPr>
          <p:cNvPr id="147" name="object 147" descr=""/>
          <p:cNvGrpSpPr/>
          <p:nvPr/>
        </p:nvGrpSpPr>
        <p:grpSpPr>
          <a:xfrm>
            <a:off x="3321215" y="3776459"/>
            <a:ext cx="102870" cy="107950"/>
            <a:chOff x="3321215" y="3776459"/>
            <a:chExt cx="102870" cy="107950"/>
          </a:xfrm>
        </p:grpSpPr>
        <p:pic>
          <p:nvPicPr>
            <p:cNvPr id="148" name="object 148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321215" y="3776459"/>
              <a:ext cx="67945" cy="107848"/>
            </a:xfrm>
            <a:prstGeom prst="rect">
              <a:avLst/>
            </a:prstGeom>
          </p:spPr>
        </p:pic>
        <p:sp>
          <p:nvSpPr>
            <p:cNvPr id="149" name="object 149" descr=""/>
            <p:cNvSpPr/>
            <p:nvPr/>
          </p:nvSpPr>
          <p:spPr>
            <a:xfrm>
              <a:off x="3410635" y="3776459"/>
              <a:ext cx="13970" cy="106680"/>
            </a:xfrm>
            <a:custGeom>
              <a:avLst/>
              <a:gdLst/>
              <a:ahLst/>
              <a:cxnLst/>
              <a:rect l="l" t="t" r="r" b="b"/>
              <a:pathLst>
                <a:path w="13970" h="106679">
                  <a:moveTo>
                    <a:pt x="13449" y="0"/>
                  </a:moveTo>
                  <a:lnTo>
                    <a:pt x="0" y="0"/>
                  </a:lnTo>
                  <a:lnTo>
                    <a:pt x="0" y="106413"/>
                  </a:lnTo>
                  <a:lnTo>
                    <a:pt x="13449" y="106413"/>
                  </a:lnTo>
                  <a:lnTo>
                    <a:pt x="134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0" name="object 150" descr=""/>
          <p:cNvSpPr/>
          <p:nvPr/>
        </p:nvSpPr>
        <p:spPr>
          <a:xfrm>
            <a:off x="3481311" y="3776459"/>
            <a:ext cx="869315" cy="107950"/>
          </a:xfrm>
          <a:custGeom>
            <a:avLst/>
            <a:gdLst/>
            <a:ahLst/>
            <a:cxnLst/>
            <a:rect l="l" t="t" r="r" b="b"/>
            <a:pathLst>
              <a:path w="869314" h="107950">
                <a:moveTo>
                  <a:pt x="75793" y="106070"/>
                </a:moveTo>
                <a:lnTo>
                  <a:pt x="32677" y="54432"/>
                </a:lnTo>
                <a:lnTo>
                  <a:pt x="72910" y="7442"/>
                </a:lnTo>
                <a:lnTo>
                  <a:pt x="72783" y="7099"/>
                </a:lnTo>
                <a:lnTo>
                  <a:pt x="57632" y="7099"/>
                </a:lnTo>
                <a:lnTo>
                  <a:pt x="20802" y="51028"/>
                </a:lnTo>
                <a:lnTo>
                  <a:pt x="13436" y="51028"/>
                </a:lnTo>
                <a:lnTo>
                  <a:pt x="13436" y="7099"/>
                </a:lnTo>
                <a:lnTo>
                  <a:pt x="0" y="7099"/>
                </a:lnTo>
                <a:lnTo>
                  <a:pt x="0" y="106413"/>
                </a:lnTo>
                <a:lnTo>
                  <a:pt x="13436" y="106413"/>
                </a:lnTo>
                <a:lnTo>
                  <a:pt x="13436" y="61531"/>
                </a:lnTo>
                <a:lnTo>
                  <a:pt x="22161" y="61531"/>
                </a:lnTo>
                <a:lnTo>
                  <a:pt x="59347" y="106413"/>
                </a:lnTo>
                <a:lnTo>
                  <a:pt x="75641" y="106413"/>
                </a:lnTo>
                <a:lnTo>
                  <a:pt x="75793" y="106070"/>
                </a:lnTo>
                <a:close/>
              </a:path>
              <a:path w="869314" h="107950">
                <a:moveTo>
                  <a:pt x="146900" y="68846"/>
                </a:moveTo>
                <a:lnTo>
                  <a:pt x="133451" y="37503"/>
                </a:lnTo>
                <a:lnTo>
                  <a:pt x="133451" y="78219"/>
                </a:lnTo>
                <a:lnTo>
                  <a:pt x="131813" y="84620"/>
                </a:lnTo>
                <a:lnTo>
                  <a:pt x="125171" y="94805"/>
                </a:lnTo>
                <a:lnTo>
                  <a:pt x="120307" y="97345"/>
                </a:lnTo>
                <a:lnTo>
                  <a:pt x="107391" y="97345"/>
                </a:lnTo>
                <a:lnTo>
                  <a:pt x="102489" y="94805"/>
                </a:lnTo>
                <a:lnTo>
                  <a:pt x="95897" y="84620"/>
                </a:lnTo>
                <a:lnTo>
                  <a:pt x="94259" y="78219"/>
                </a:lnTo>
                <a:lnTo>
                  <a:pt x="94272" y="60998"/>
                </a:lnTo>
                <a:lnTo>
                  <a:pt x="95897" y="54686"/>
                </a:lnTo>
                <a:lnTo>
                  <a:pt x="102489" y="44386"/>
                </a:lnTo>
                <a:lnTo>
                  <a:pt x="107340" y="41833"/>
                </a:lnTo>
                <a:lnTo>
                  <a:pt x="120218" y="41833"/>
                </a:lnTo>
                <a:lnTo>
                  <a:pt x="125120" y="44386"/>
                </a:lnTo>
                <a:lnTo>
                  <a:pt x="131800" y="54686"/>
                </a:lnTo>
                <a:lnTo>
                  <a:pt x="133438" y="60998"/>
                </a:lnTo>
                <a:lnTo>
                  <a:pt x="133451" y="78219"/>
                </a:lnTo>
                <a:lnTo>
                  <a:pt x="133451" y="37503"/>
                </a:lnTo>
                <a:lnTo>
                  <a:pt x="133146" y="37211"/>
                </a:lnTo>
                <a:lnTo>
                  <a:pt x="127495" y="33896"/>
                </a:lnTo>
                <a:lnTo>
                  <a:pt x="121018" y="31915"/>
                </a:lnTo>
                <a:lnTo>
                  <a:pt x="113753" y="31254"/>
                </a:lnTo>
                <a:lnTo>
                  <a:pt x="106540" y="31927"/>
                </a:lnTo>
                <a:lnTo>
                  <a:pt x="81368" y="60998"/>
                </a:lnTo>
                <a:lnTo>
                  <a:pt x="80810" y="68846"/>
                </a:lnTo>
                <a:lnTo>
                  <a:pt x="80810" y="70332"/>
                </a:lnTo>
                <a:lnTo>
                  <a:pt x="100228" y="105232"/>
                </a:lnTo>
                <a:lnTo>
                  <a:pt x="113893" y="107861"/>
                </a:lnTo>
                <a:lnTo>
                  <a:pt x="121132" y="107213"/>
                </a:lnTo>
                <a:lnTo>
                  <a:pt x="146342" y="78155"/>
                </a:lnTo>
                <a:lnTo>
                  <a:pt x="146900" y="70332"/>
                </a:lnTo>
                <a:lnTo>
                  <a:pt x="146900" y="68846"/>
                </a:lnTo>
                <a:close/>
              </a:path>
              <a:path w="869314" h="107950">
                <a:moveTo>
                  <a:pt x="224104" y="50101"/>
                </a:moveTo>
                <a:lnTo>
                  <a:pt x="221932" y="42900"/>
                </a:lnTo>
                <a:lnTo>
                  <a:pt x="213194" y="33578"/>
                </a:lnTo>
                <a:lnTo>
                  <a:pt x="207035" y="31254"/>
                </a:lnTo>
                <a:lnTo>
                  <a:pt x="194348" y="31254"/>
                </a:lnTo>
                <a:lnTo>
                  <a:pt x="190131" y="32334"/>
                </a:lnTo>
                <a:lnTo>
                  <a:pt x="182714" y="36639"/>
                </a:lnTo>
                <a:lnTo>
                  <a:pt x="179641" y="39687"/>
                </a:lnTo>
                <a:lnTo>
                  <a:pt x="177177" y="43586"/>
                </a:lnTo>
                <a:lnTo>
                  <a:pt x="176212" y="32613"/>
                </a:lnTo>
                <a:lnTo>
                  <a:pt x="164211" y="32613"/>
                </a:lnTo>
                <a:lnTo>
                  <a:pt x="164211" y="106426"/>
                </a:lnTo>
                <a:lnTo>
                  <a:pt x="177647" y="106426"/>
                </a:lnTo>
                <a:lnTo>
                  <a:pt x="177647" y="51650"/>
                </a:lnTo>
                <a:lnTo>
                  <a:pt x="179336" y="48653"/>
                </a:lnTo>
                <a:lnTo>
                  <a:pt x="181622" y="46316"/>
                </a:lnTo>
                <a:lnTo>
                  <a:pt x="187401" y="42989"/>
                </a:lnTo>
                <a:lnTo>
                  <a:pt x="190906" y="42164"/>
                </a:lnTo>
                <a:lnTo>
                  <a:pt x="200317" y="42164"/>
                </a:lnTo>
                <a:lnTo>
                  <a:pt x="204241" y="43522"/>
                </a:lnTo>
                <a:lnTo>
                  <a:pt x="209372" y="48983"/>
                </a:lnTo>
                <a:lnTo>
                  <a:pt x="210667" y="53594"/>
                </a:lnTo>
                <a:lnTo>
                  <a:pt x="210667" y="106426"/>
                </a:lnTo>
                <a:lnTo>
                  <a:pt x="224104" y="106426"/>
                </a:lnTo>
                <a:lnTo>
                  <a:pt x="224104" y="50101"/>
                </a:lnTo>
                <a:close/>
              </a:path>
              <a:path w="869314" h="107950">
                <a:moveTo>
                  <a:pt x="276529" y="105041"/>
                </a:moveTo>
                <a:lnTo>
                  <a:pt x="274701" y="95846"/>
                </a:lnTo>
                <a:lnTo>
                  <a:pt x="271348" y="96685"/>
                </a:lnTo>
                <a:lnTo>
                  <a:pt x="267347" y="96786"/>
                </a:lnTo>
                <a:lnTo>
                  <a:pt x="265442" y="96088"/>
                </a:lnTo>
                <a:lnTo>
                  <a:pt x="262585" y="93268"/>
                </a:lnTo>
                <a:lnTo>
                  <a:pt x="261874" y="90830"/>
                </a:lnTo>
                <a:lnTo>
                  <a:pt x="261874" y="42570"/>
                </a:lnTo>
                <a:lnTo>
                  <a:pt x="275856" y="42570"/>
                </a:lnTo>
                <a:lnTo>
                  <a:pt x="275856" y="32600"/>
                </a:lnTo>
                <a:lnTo>
                  <a:pt x="261874" y="32600"/>
                </a:lnTo>
                <a:lnTo>
                  <a:pt x="261874" y="14808"/>
                </a:lnTo>
                <a:lnTo>
                  <a:pt x="248424" y="14808"/>
                </a:lnTo>
                <a:lnTo>
                  <a:pt x="248424" y="32600"/>
                </a:lnTo>
                <a:lnTo>
                  <a:pt x="236702" y="32600"/>
                </a:lnTo>
                <a:lnTo>
                  <a:pt x="236702" y="42570"/>
                </a:lnTo>
                <a:lnTo>
                  <a:pt x="248424" y="42570"/>
                </a:lnTo>
                <a:lnTo>
                  <a:pt x="248424" y="94437"/>
                </a:lnTo>
                <a:lnTo>
                  <a:pt x="250037" y="99606"/>
                </a:lnTo>
                <a:lnTo>
                  <a:pt x="256501" y="106184"/>
                </a:lnTo>
                <a:lnTo>
                  <a:pt x="260845" y="107848"/>
                </a:lnTo>
                <a:lnTo>
                  <a:pt x="268211" y="107848"/>
                </a:lnTo>
                <a:lnTo>
                  <a:pt x="270141" y="107581"/>
                </a:lnTo>
                <a:lnTo>
                  <a:pt x="274053" y="106540"/>
                </a:lnTo>
                <a:lnTo>
                  <a:pt x="275526" y="105867"/>
                </a:lnTo>
                <a:lnTo>
                  <a:pt x="276529" y="105041"/>
                </a:lnTo>
                <a:close/>
              </a:path>
              <a:path w="869314" h="107950">
                <a:moveTo>
                  <a:pt x="327444" y="32004"/>
                </a:moveTo>
                <a:lnTo>
                  <a:pt x="324269" y="31330"/>
                </a:lnTo>
                <a:lnTo>
                  <a:pt x="318325" y="31242"/>
                </a:lnTo>
                <a:lnTo>
                  <a:pt x="314782" y="32308"/>
                </a:lnTo>
                <a:lnTo>
                  <a:pt x="308648" y="36588"/>
                </a:lnTo>
                <a:lnTo>
                  <a:pt x="306070" y="39560"/>
                </a:lnTo>
                <a:lnTo>
                  <a:pt x="303974" y="43383"/>
                </a:lnTo>
                <a:lnTo>
                  <a:pt x="302666" y="32600"/>
                </a:lnTo>
                <a:lnTo>
                  <a:pt x="290664" y="32600"/>
                </a:lnTo>
                <a:lnTo>
                  <a:pt x="290664" y="106413"/>
                </a:lnTo>
                <a:lnTo>
                  <a:pt x="304114" y="106413"/>
                </a:lnTo>
                <a:lnTo>
                  <a:pt x="304114" y="53682"/>
                </a:lnTo>
                <a:lnTo>
                  <a:pt x="305422" y="50634"/>
                </a:lnTo>
                <a:lnTo>
                  <a:pt x="307314" y="48272"/>
                </a:lnTo>
                <a:lnTo>
                  <a:pt x="312166" y="44907"/>
                </a:lnTo>
                <a:lnTo>
                  <a:pt x="315163" y="44069"/>
                </a:lnTo>
                <a:lnTo>
                  <a:pt x="318706" y="44069"/>
                </a:lnTo>
                <a:lnTo>
                  <a:pt x="325589" y="44475"/>
                </a:lnTo>
                <a:lnTo>
                  <a:pt x="327444" y="32004"/>
                </a:lnTo>
                <a:close/>
              </a:path>
              <a:path w="869314" h="107950">
                <a:moveTo>
                  <a:pt x="401650" y="68846"/>
                </a:moveTo>
                <a:lnTo>
                  <a:pt x="388200" y="37503"/>
                </a:lnTo>
                <a:lnTo>
                  <a:pt x="388200" y="78219"/>
                </a:lnTo>
                <a:lnTo>
                  <a:pt x="386562" y="84620"/>
                </a:lnTo>
                <a:lnTo>
                  <a:pt x="379920" y="94805"/>
                </a:lnTo>
                <a:lnTo>
                  <a:pt x="375056" y="97345"/>
                </a:lnTo>
                <a:lnTo>
                  <a:pt x="362140" y="97345"/>
                </a:lnTo>
                <a:lnTo>
                  <a:pt x="357238" y="94805"/>
                </a:lnTo>
                <a:lnTo>
                  <a:pt x="350647" y="84620"/>
                </a:lnTo>
                <a:lnTo>
                  <a:pt x="349008" y="78219"/>
                </a:lnTo>
                <a:lnTo>
                  <a:pt x="349021" y="60998"/>
                </a:lnTo>
                <a:lnTo>
                  <a:pt x="350647" y="54686"/>
                </a:lnTo>
                <a:lnTo>
                  <a:pt x="357238" y="44386"/>
                </a:lnTo>
                <a:lnTo>
                  <a:pt x="362089" y="41833"/>
                </a:lnTo>
                <a:lnTo>
                  <a:pt x="374967" y="41833"/>
                </a:lnTo>
                <a:lnTo>
                  <a:pt x="379869" y="44386"/>
                </a:lnTo>
                <a:lnTo>
                  <a:pt x="386549" y="54686"/>
                </a:lnTo>
                <a:lnTo>
                  <a:pt x="388188" y="60998"/>
                </a:lnTo>
                <a:lnTo>
                  <a:pt x="388200" y="78219"/>
                </a:lnTo>
                <a:lnTo>
                  <a:pt x="388200" y="37503"/>
                </a:lnTo>
                <a:lnTo>
                  <a:pt x="387896" y="37211"/>
                </a:lnTo>
                <a:lnTo>
                  <a:pt x="382244" y="33896"/>
                </a:lnTo>
                <a:lnTo>
                  <a:pt x="375767" y="31915"/>
                </a:lnTo>
                <a:lnTo>
                  <a:pt x="368503" y="31254"/>
                </a:lnTo>
                <a:lnTo>
                  <a:pt x="361289" y="31927"/>
                </a:lnTo>
                <a:lnTo>
                  <a:pt x="336118" y="60998"/>
                </a:lnTo>
                <a:lnTo>
                  <a:pt x="335559" y="68846"/>
                </a:lnTo>
                <a:lnTo>
                  <a:pt x="335559" y="70332"/>
                </a:lnTo>
                <a:lnTo>
                  <a:pt x="354977" y="105232"/>
                </a:lnTo>
                <a:lnTo>
                  <a:pt x="368642" y="107861"/>
                </a:lnTo>
                <a:lnTo>
                  <a:pt x="375881" y="107213"/>
                </a:lnTo>
                <a:lnTo>
                  <a:pt x="401091" y="78155"/>
                </a:lnTo>
                <a:lnTo>
                  <a:pt x="401650" y="70332"/>
                </a:lnTo>
                <a:lnTo>
                  <a:pt x="401650" y="68846"/>
                </a:lnTo>
                <a:close/>
              </a:path>
              <a:path w="869314" h="107950">
                <a:moveTo>
                  <a:pt x="433082" y="0"/>
                </a:moveTo>
                <a:lnTo>
                  <a:pt x="419633" y="0"/>
                </a:lnTo>
                <a:lnTo>
                  <a:pt x="419633" y="106413"/>
                </a:lnTo>
                <a:lnTo>
                  <a:pt x="433082" y="106413"/>
                </a:lnTo>
                <a:lnTo>
                  <a:pt x="433082" y="0"/>
                </a:lnTo>
                <a:close/>
              </a:path>
              <a:path w="869314" h="107950">
                <a:moveTo>
                  <a:pt x="511543" y="50228"/>
                </a:moveTo>
                <a:lnTo>
                  <a:pt x="509016" y="43980"/>
                </a:lnTo>
                <a:lnTo>
                  <a:pt x="498513" y="33782"/>
                </a:lnTo>
                <a:lnTo>
                  <a:pt x="491756" y="31242"/>
                </a:lnTo>
                <a:lnTo>
                  <a:pt x="483539" y="31242"/>
                </a:lnTo>
                <a:lnTo>
                  <a:pt x="451586" y="60591"/>
                </a:lnTo>
                <a:lnTo>
                  <a:pt x="451065" y="68072"/>
                </a:lnTo>
                <a:lnTo>
                  <a:pt x="451065" y="70942"/>
                </a:lnTo>
                <a:lnTo>
                  <a:pt x="469760" y="105206"/>
                </a:lnTo>
                <a:lnTo>
                  <a:pt x="483539" y="107848"/>
                </a:lnTo>
                <a:lnTo>
                  <a:pt x="490994" y="107848"/>
                </a:lnTo>
                <a:lnTo>
                  <a:pt x="497547" y="105371"/>
                </a:lnTo>
                <a:lnTo>
                  <a:pt x="508812" y="95504"/>
                </a:lnTo>
                <a:lnTo>
                  <a:pt x="511543" y="89865"/>
                </a:lnTo>
                <a:lnTo>
                  <a:pt x="511365" y="83489"/>
                </a:lnTo>
                <a:lnTo>
                  <a:pt x="511162" y="83083"/>
                </a:lnTo>
                <a:lnTo>
                  <a:pt x="499021" y="83083"/>
                </a:lnTo>
                <a:lnTo>
                  <a:pt x="499021" y="87083"/>
                </a:lnTo>
                <a:lnTo>
                  <a:pt x="497471" y="90462"/>
                </a:lnTo>
                <a:lnTo>
                  <a:pt x="491286" y="95973"/>
                </a:lnTo>
                <a:lnTo>
                  <a:pt x="487667" y="97332"/>
                </a:lnTo>
                <a:lnTo>
                  <a:pt x="483539" y="97332"/>
                </a:lnTo>
                <a:lnTo>
                  <a:pt x="476846" y="97332"/>
                </a:lnTo>
                <a:lnTo>
                  <a:pt x="472020" y="94792"/>
                </a:lnTo>
                <a:lnTo>
                  <a:pt x="466064" y="84607"/>
                </a:lnTo>
                <a:lnTo>
                  <a:pt x="464566" y="78359"/>
                </a:lnTo>
                <a:lnTo>
                  <a:pt x="464566" y="60794"/>
                </a:lnTo>
                <a:lnTo>
                  <a:pt x="466077" y="54610"/>
                </a:lnTo>
                <a:lnTo>
                  <a:pt x="472135" y="44373"/>
                </a:lnTo>
                <a:lnTo>
                  <a:pt x="476935" y="41821"/>
                </a:lnTo>
                <a:lnTo>
                  <a:pt x="487997" y="41821"/>
                </a:lnTo>
                <a:lnTo>
                  <a:pt x="491693" y="43395"/>
                </a:lnTo>
                <a:lnTo>
                  <a:pt x="497560" y="49707"/>
                </a:lnTo>
                <a:lnTo>
                  <a:pt x="499021" y="53555"/>
                </a:lnTo>
                <a:lnTo>
                  <a:pt x="499021" y="58039"/>
                </a:lnTo>
                <a:lnTo>
                  <a:pt x="511225" y="58039"/>
                </a:lnTo>
                <a:lnTo>
                  <a:pt x="511365" y="57645"/>
                </a:lnTo>
                <a:lnTo>
                  <a:pt x="511543" y="50228"/>
                </a:lnTo>
                <a:close/>
              </a:path>
              <a:path w="869314" h="107950">
                <a:moveTo>
                  <a:pt x="585965" y="64935"/>
                </a:moveTo>
                <a:lnTo>
                  <a:pt x="585736" y="61468"/>
                </a:lnTo>
                <a:lnTo>
                  <a:pt x="585495" y="57683"/>
                </a:lnTo>
                <a:lnTo>
                  <a:pt x="584111" y="51181"/>
                </a:lnTo>
                <a:lnTo>
                  <a:pt x="581799" y="45440"/>
                </a:lnTo>
                <a:lnTo>
                  <a:pt x="579437" y="41821"/>
                </a:lnTo>
                <a:lnTo>
                  <a:pt x="578561" y="40462"/>
                </a:lnTo>
                <a:lnTo>
                  <a:pt x="573620" y="34302"/>
                </a:lnTo>
                <a:lnTo>
                  <a:pt x="572528" y="33858"/>
                </a:lnTo>
                <a:lnTo>
                  <a:pt x="572528" y="55003"/>
                </a:lnTo>
                <a:lnTo>
                  <a:pt x="572528" y="61468"/>
                </a:lnTo>
                <a:lnTo>
                  <a:pt x="539242" y="61468"/>
                </a:lnTo>
                <a:lnTo>
                  <a:pt x="539191" y="60350"/>
                </a:lnTo>
                <a:lnTo>
                  <a:pt x="539788" y="55486"/>
                </a:lnTo>
                <a:lnTo>
                  <a:pt x="541667" y="50850"/>
                </a:lnTo>
                <a:lnTo>
                  <a:pt x="547801" y="43624"/>
                </a:lnTo>
                <a:lnTo>
                  <a:pt x="551675" y="41821"/>
                </a:lnTo>
                <a:lnTo>
                  <a:pt x="561873" y="41821"/>
                </a:lnTo>
                <a:lnTo>
                  <a:pt x="565937" y="43561"/>
                </a:lnTo>
                <a:lnTo>
                  <a:pt x="571207" y="50571"/>
                </a:lnTo>
                <a:lnTo>
                  <a:pt x="572528" y="55003"/>
                </a:lnTo>
                <a:lnTo>
                  <a:pt x="572528" y="33858"/>
                </a:lnTo>
                <a:lnTo>
                  <a:pt x="566229" y="31242"/>
                </a:lnTo>
                <a:lnTo>
                  <a:pt x="547547" y="31242"/>
                </a:lnTo>
                <a:lnTo>
                  <a:pt x="525005" y="64935"/>
                </a:lnTo>
                <a:lnTo>
                  <a:pt x="524878" y="72377"/>
                </a:lnTo>
                <a:lnTo>
                  <a:pt x="525335" y="78828"/>
                </a:lnTo>
                <a:lnTo>
                  <a:pt x="550951" y="107213"/>
                </a:lnTo>
                <a:lnTo>
                  <a:pt x="558469" y="107848"/>
                </a:lnTo>
                <a:lnTo>
                  <a:pt x="564565" y="107848"/>
                </a:lnTo>
                <a:lnTo>
                  <a:pt x="569785" y="106972"/>
                </a:lnTo>
                <a:lnTo>
                  <a:pt x="578408" y="103466"/>
                </a:lnTo>
                <a:lnTo>
                  <a:pt x="581901" y="101333"/>
                </a:lnTo>
                <a:lnTo>
                  <a:pt x="584542" y="98767"/>
                </a:lnTo>
                <a:lnTo>
                  <a:pt x="583666" y="97332"/>
                </a:lnTo>
                <a:lnTo>
                  <a:pt x="579285" y="90043"/>
                </a:lnTo>
                <a:lnTo>
                  <a:pt x="576821" y="92329"/>
                </a:lnTo>
                <a:lnTo>
                  <a:pt x="573887" y="94094"/>
                </a:lnTo>
                <a:lnTo>
                  <a:pt x="567016" y="96685"/>
                </a:lnTo>
                <a:lnTo>
                  <a:pt x="563016" y="97332"/>
                </a:lnTo>
                <a:lnTo>
                  <a:pt x="551751" y="97332"/>
                </a:lnTo>
                <a:lnTo>
                  <a:pt x="546735" y="95021"/>
                </a:lnTo>
                <a:lnTo>
                  <a:pt x="540194" y="85801"/>
                </a:lnTo>
                <a:lnTo>
                  <a:pt x="538556" y="79781"/>
                </a:lnTo>
                <a:lnTo>
                  <a:pt x="538556" y="72377"/>
                </a:lnTo>
                <a:lnTo>
                  <a:pt x="538759" y="72034"/>
                </a:lnTo>
                <a:lnTo>
                  <a:pt x="585965" y="72034"/>
                </a:lnTo>
                <a:lnTo>
                  <a:pt x="585965" y="64935"/>
                </a:lnTo>
                <a:close/>
              </a:path>
              <a:path w="869314" h="107950">
                <a:moveTo>
                  <a:pt x="662482" y="50101"/>
                </a:moveTo>
                <a:lnTo>
                  <a:pt x="660311" y="42900"/>
                </a:lnTo>
                <a:lnTo>
                  <a:pt x="651573" y="33578"/>
                </a:lnTo>
                <a:lnTo>
                  <a:pt x="645414" y="31254"/>
                </a:lnTo>
                <a:lnTo>
                  <a:pt x="632726" y="31254"/>
                </a:lnTo>
                <a:lnTo>
                  <a:pt x="628510" y="32334"/>
                </a:lnTo>
                <a:lnTo>
                  <a:pt x="621093" y="36639"/>
                </a:lnTo>
                <a:lnTo>
                  <a:pt x="618020" y="39687"/>
                </a:lnTo>
                <a:lnTo>
                  <a:pt x="615556" y="43586"/>
                </a:lnTo>
                <a:lnTo>
                  <a:pt x="614591" y="32613"/>
                </a:lnTo>
                <a:lnTo>
                  <a:pt x="602589" y="32613"/>
                </a:lnTo>
                <a:lnTo>
                  <a:pt x="602589" y="106426"/>
                </a:lnTo>
                <a:lnTo>
                  <a:pt x="616026" y="106426"/>
                </a:lnTo>
                <a:lnTo>
                  <a:pt x="616026" y="51650"/>
                </a:lnTo>
                <a:lnTo>
                  <a:pt x="617715" y="48653"/>
                </a:lnTo>
                <a:lnTo>
                  <a:pt x="620001" y="46316"/>
                </a:lnTo>
                <a:lnTo>
                  <a:pt x="625779" y="42989"/>
                </a:lnTo>
                <a:lnTo>
                  <a:pt x="629285" y="42164"/>
                </a:lnTo>
                <a:lnTo>
                  <a:pt x="638695" y="42164"/>
                </a:lnTo>
                <a:lnTo>
                  <a:pt x="642620" y="43522"/>
                </a:lnTo>
                <a:lnTo>
                  <a:pt x="647750" y="48983"/>
                </a:lnTo>
                <a:lnTo>
                  <a:pt x="649046" y="53594"/>
                </a:lnTo>
                <a:lnTo>
                  <a:pt x="649046" y="106426"/>
                </a:lnTo>
                <a:lnTo>
                  <a:pt x="662482" y="106426"/>
                </a:lnTo>
                <a:lnTo>
                  <a:pt x="662482" y="50101"/>
                </a:lnTo>
                <a:close/>
              </a:path>
              <a:path w="869314" h="107950">
                <a:moveTo>
                  <a:pt x="714908" y="105041"/>
                </a:moveTo>
                <a:lnTo>
                  <a:pt x="713079" y="95846"/>
                </a:lnTo>
                <a:lnTo>
                  <a:pt x="709726" y="96685"/>
                </a:lnTo>
                <a:lnTo>
                  <a:pt x="705726" y="96786"/>
                </a:lnTo>
                <a:lnTo>
                  <a:pt x="703821" y="96088"/>
                </a:lnTo>
                <a:lnTo>
                  <a:pt x="700963" y="93268"/>
                </a:lnTo>
                <a:lnTo>
                  <a:pt x="700252" y="90830"/>
                </a:lnTo>
                <a:lnTo>
                  <a:pt x="700252" y="42570"/>
                </a:lnTo>
                <a:lnTo>
                  <a:pt x="714235" y="42570"/>
                </a:lnTo>
                <a:lnTo>
                  <a:pt x="714235" y="32600"/>
                </a:lnTo>
                <a:lnTo>
                  <a:pt x="700252" y="32600"/>
                </a:lnTo>
                <a:lnTo>
                  <a:pt x="700252" y="14808"/>
                </a:lnTo>
                <a:lnTo>
                  <a:pt x="686803" y="14808"/>
                </a:lnTo>
                <a:lnTo>
                  <a:pt x="686803" y="32600"/>
                </a:lnTo>
                <a:lnTo>
                  <a:pt x="675081" y="32600"/>
                </a:lnTo>
                <a:lnTo>
                  <a:pt x="675081" y="42570"/>
                </a:lnTo>
                <a:lnTo>
                  <a:pt x="686803" y="42570"/>
                </a:lnTo>
                <a:lnTo>
                  <a:pt x="686803" y="94437"/>
                </a:lnTo>
                <a:lnTo>
                  <a:pt x="688416" y="99606"/>
                </a:lnTo>
                <a:lnTo>
                  <a:pt x="694880" y="106184"/>
                </a:lnTo>
                <a:lnTo>
                  <a:pt x="699223" y="107848"/>
                </a:lnTo>
                <a:lnTo>
                  <a:pt x="706589" y="107848"/>
                </a:lnTo>
                <a:lnTo>
                  <a:pt x="708520" y="107581"/>
                </a:lnTo>
                <a:lnTo>
                  <a:pt x="712431" y="106540"/>
                </a:lnTo>
                <a:lnTo>
                  <a:pt x="713905" y="105867"/>
                </a:lnTo>
                <a:lnTo>
                  <a:pt x="714908" y="105041"/>
                </a:lnTo>
                <a:close/>
              </a:path>
              <a:path w="869314" h="107950">
                <a:moveTo>
                  <a:pt x="765810" y="32004"/>
                </a:moveTo>
                <a:lnTo>
                  <a:pt x="762635" y="31330"/>
                </a:lnTo>
                <a:lnTo>
                  <a:pt x="756691" y="31242"/>
                </a:lnTo>
                <a:lnTo>
                  <a:pt x="753148" y="32308"/>
                </a:lnTo>
                <a:lnTo>
                  <a:pt x="747014" y="36588"/>
                </a:lnTo>
                <a:lnTo>
                  <a:pt x="744435" y="39560"/>
                </a:lnTo>
                <a:lnTo>
                  <a:pt x="742340" y="43383"/>
                </a:lnTo>
                <a:lnTo>
                  <a:pt x="741032" y="32600"/>
                </a:lnTo>
                <a:lnTo>
                  <a:pt x="729030" y="32600"/>
                </a:lnTo>
                <a:lnTo>
                  <a:pt x="729030" y="106413"/>
                </a:lnTo>
                <a:lnTo>
                  <a:pt x="742480" y="106413"/>
                </a:lnTo>
                <a:lnTo>
                  <a:pt x="742480" y="53682"/>
                </a:lnTo>
                <a:lnTo>
                  <a:pt x="743788" y="50634"/>
                </a:lnTo>
                <a:lnTo>
                  <a:pt x="745680" y="48272"/>
                </a:lnTo>
                <a:lnTo>
                  <a:pt x="750531" y="44907"/>
                </a:lnTo>
                <a:lnTo>
                  <a:pt x="753529" y="44069"/>
                </a:lnTo>
                <a:lnTo>
                  <a:pt x="757072" y="44069"/>
                </a:lnTo>
                <a:lnTo>
                  <a:pt x="763955" y="44475"/>
                </a:lnTo>
                <a:lnTo>
                  <a:pt x="765810" y="32004"/>
                </a:lnTo>
                <a:close/>
              </a:path>
              <a:path w="869314" h="107950">
                <a:moveTo>
                  <a:pt x="836396" y="106413"/>
                </a:moveTo>
                <a:lnTo>
                  <a:pt x="834478" y="72237"/>
                </a:lnTo>
                <a:lnTo>
                  <a:pt x="834478" y="48006"/>
                </a:lnTo>
                <a:lnTo>
                  <a:pt x="831938" y="41871"/>
                </a:lnTo>
                <a:lnTo>
                  <a:pt x="821753" y="33362"/>
                </a:lnTo>
                <a:lnTo>
                  <a:pt x="815022" y="31242"/>
                </a:lnTo>
                <a:lnTo>
                  <a:pt x="798195" y="31242"/>
                </a:lnTo>
                <a:lnTo>
                  <a:pt x="791298" y="33464"/>
                </a:lnTo>
                <a:lnTo>
                  <a:pt x="780605" y="42392"/>
                </a:lnTo>
                <a:lnTo>
                  <a:pt x="778116" y="47282"/>
                </a:lnTo>
                <a:lnTo>
                  <a:pt x="778421" y="52666"/>
                </a:lnTo>
                <a:lnTo>
                  <a:pt x="778548" y="53073"/>
                </a:lnTo>
                <a:lnTo>
                  <a:pt x="791311" y="52933"/>
                </a:lnTo>
                <a:lnTo>
                  <a:pt x="791311" y="49885"/>
                </a:lnTo>
                <a:lnTo>
                  <a:pt x="792645" y="47282"/>
                </a:lnTo>
                <a:lnTo>
                  <a:pt x="798017" y="42913"/>
                </a:lnTo>
                <a:lnTo>
                  <a:pt x="801547" y="41833"/>
                </a:lnTo>
                <a:lnTo>
                  <a:pt x="810729" y="41833"/>
                </a:lnTo>
                <a:lnTo>
                  <a:pt x="814451" y="43078"/>
                </a:lnTo>
                <a:lnTo>
                  <a:pt x="819734" y="48133"/>
                </a:lnTo>
                <a:lnTo>
                  <a:pt x="821055" y="51549"/>
                </a:lnTo>
                <a:lnTo>
                  <a:pt x="821055" y="63169"/>
                </a:lnTo>
                <a:lnTo>
                  <a:pt x="821055" y="72237"/>
                </a:lnTo>
                <a:lnTo>
                  <a:pt x="821055" y="84239"/>
                </a:lnTo>
                <a:lnTo>
                  <a:pt x="819873" y="87477"/>
                </a:lnTo>
                <a:lnTo>
                  <a:pt x="817321" y="90347"/>
                </a:lnTo>
                <a:lnTo>
                  <a:pt x="809510" y="95338"/>
                </a:lnTo>
                <a:lnTo>
                  <a:pt x="805116" y="96596"/>
                </a:lnTo>
                <a:lnTo>
                  <a:pt x="796251" y="96596"/>
                </a:lnTo>
                <a:lnTo>
                  <a:pt x="793216" y="95643"/>
                </a:lnTo>
                <a:lnTo>
                  <a:pt x="789127" y="91821"/>
                </a:lnTo>
                <a:lnTo>
                  <a:pt x="788098" y="89230"/>
                </a:lnTo>
                <a:lnTo>
                  <a:pt x="788098" y="82270"/>
                </a:lnTo>
                <a:lnTo>
                  <a:pt x="789736" y="79057"/>
                </a:lnTo>
                <a:lnTo>
                  <a:pt x="796239" y="73596"/>
                </a:lnTo>
                <a:lnTo>
                  <a:pt x="800557" y="72237"/>
                </a:lnTo>
                <a:lnTo>
                  <a:pt x="821055" y="72237"/>
                </a:lnTo>
                <a:lnTo>
                  <a:pt x="821055" y="63169"/>
                </a:lnTo>
                <a:lnTo>
                  <a:pt x="796683" y="63169"/>
                </a:lnTo>
                <a:lnTo>
                  <a:pt x="788924" y="65163"/>
                </a:lnTo>
                <a:lnTo>
                  <a:pt x="777519" y="73113"/>
                </a:lnTo>
                <a:lnTo>
                  <a:pt x="774661" y="78638"/>
                </a:lnTo>
                <a:lnTo>
                  <a:pt x="774661" y="92608"/>
                </a:lnTo>
                <a:lnTo>
                  <a:pt x="776681" y="98005"/>
                </a:lnTo>
                <a:lnTo>
                  <a:pt x="784720" y="105879"/>
                </a:lnTo>
                <a:lnTo>
                  <a:pt x="790575" y="107861"/>
                </a:lnTo>
                <a:lnTo>
                  <a:pt x="802906" y="107861"/>
                </a:lnTo>
                <a:lnTo>
                  <a:pt x="807237" y="106654"/>
                </a:lnTo>
                <a:lnTo>
                  <a:pt x="815289" y="101879"/>
                </a:lnTo>
                <a:lnTo>
                  <a:pt x="818540" y="98920"/>
                </a:lnTo>
                <a:lnTo>
                  <a:pt x="820178" y="96596"/>
                </a:lnTo>
                <a:lnTo>
                  <a:pt x="821055" y="95364"/>
                </a:lnTo>
                <a:lnTo>
                  <a:pt x="822553" y="106413"/>
                </a:lnTo>
                <a:lnTo>
                  <a:pt x="836396" y="106413"/>
                </a:lnTo>
                <a:close/>
              </a:path>
              <a:path w="869314" h="107950">
                <a:moveTo>
                  <a:pt x="868743" y="0"/>
                </a:moveTo>
                <a:lnTo>
                  <a:pt x="855294" y="0"/>
                </a:lnTo>
                <a:lnTo>
                  <a:pt x="855294" y="106413"/>
                </a:lnTo>
                <a:lnTo>
                  <a:pt x="868743" y="106413"/>
                </a:lnTo>
                <a:lnTo>
                  <a:pt x="868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1" name="object 151" descr="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4894453" y="3776624"/>
            <a:ext cx="856678" cy="1092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175500" cy="7874000"/>
          </a:xfrm>
          <a:custGeom>
            <a:avLst/>
            <a:gdLst/>
            <a:ahLst/>
            <a:cxnLst/>
            <a:rect l="l" t="t" r="r" b="b"/>
            <a:pathLst>
              <a:path w="7175500" h="7874000">
                <a:moveTo>
                  <a:pt x="7175500" y="0"/>
                </a:moveTo>
                <a:lnTo>
                  <a:pt x="0" y="0"/>
                </a:lnTo>
                <a:lnTo>
                  <a:pt x="0" y="7874000"/>
                </a:lnTo>
                <a:lnTo>
                  <a:pt x="7175500" y="7874000"/>
                </a:lnTo>
                <a:lnTo>
                  <a:pt x="71755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7693" y="3747703"/>
            <a:ext cx="2755773" cy="3750906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2556789" y="2044014"/>
            <a:ext cx="396240" cy="396240"/>
            <a:chOff x="2556789" y="2044014"/>
            <a:chExt cx="396240" cy="396240"/>
          </a:xfrm>
        </p:grpSpPr>
        <p:sp>
          <p:nvSpPr>
            <p:cNvPr id="5" name="object 5" descr=""/>
            <p:cNvSpPr/>
            <p:nvPr/>
          </p:nvSpPr>
          <p:spPr>
            <a:xfrm>
              <a:off x="2556789" y="2044014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39" h="396239">
                  <a:moveTo>
                    <a:pt x="198005" y="0"/>
                  </a:moveTo>
                  <a:lnTo>
                    <a:pt x="152747" y="5253"/>
                  </a:lnTo>
                  <a:lnTo>
                    <a:pt x="111125" y="20204"/>
                  </a:lnTo>
                  <a:lnTo>
                    <a:pt x="74353" y="43642"/>
                  </a:lnTo>
                  <a:lnTo>
                    <a:pt x="43642" y="74353"/>
                  </a:lnTo>
                  <a:lnTo>
                    <a:pt x="20204" y="111125"/>
                  </a:lnTo>
                  <a:lnTo>
                    <a:pt x="5253" y="152747"/>
                  </a:lnTo>
                  <a:lnTo>
                    <a:pt x="0" y="198005"/>
                  </a:lnTo>
                  <a:lnTo>
                    <a:pt x="5253" y="243263"/>
                  </a:lnTo>
                  <a:lnTo>
                    <a:pt x="20204" y="284882"/>
                  </a:lnTo>
                  <a:lnTo>
                    <a:pt x="43642" y="321652"/>
                  </a:lnTo>
                  <a:lnTo>
                    <a:pt x="74353" y="352361"/>
                  </a:lnTo>
                  <a:lnTo>
                    <a:pt x="111125" y="375796"/>
                  </a:lnTo>
                  <a:lnTo>
                    <a:pt x="152747" y="390746"/>
                  </a:lnTo>
                  <a:lnTo>
                    <a:pt x="198005" y="395998"/>
                  </a:lnTo>
                  <a:lnTo>
                    <a:pt x="243259" y="390746"/>
                  </a:lnTo>
                  <a:lnTo>
                    <a:pt x="284879" y="375796"/>
                  </a:lnTo>
                  <a:lnTo>
                    <a:pt x="321652" y="352361"/>
                  </a:lnTo>
                  <a:lnTo>
                    <a:pt x="352365" y="321652"/>
                  </a:lnTo>
                  <a:lnTo>
                    <a:pt x="375804" y="284882"/>
                  </a:lnTo>
                  <a:lnTo>
                    <a:pt x="390757" y="243263"/>
                  </a:lnTo>
                  <a:lnTo>
                    <a:pt x="396011" y="198005"/>
                  </a:lnTo>
                  <a:lnTo>
                    <a:pt x="390757" y="152747"/>
                  </a:lnTo>
                  <a:lnTo>
                    <a:pt x="375804" y="111125"/>
                  </a:lnTo>
                  <a:lnTo>
                    <a:pt x="352365" y="74353"/>
                  </a:lnTo>
                  <a:lnTo>
                    <a:pt x="321652" y="43642"/>
                  </a:lnTo>
                  <a:lnTo>
                    <a:pt x="284879" y="20204"/>
                  </a:lnTo>
                  <a:lnTo>
                    <a:pt x="243259" y="5253"/>
                  </a:lnTo>
                  <a:lnTo>
                    <a:pt x="198005" y="0"/>
                  </a:lnTo>
                  <a:close/>
                </a:path>
              </a:pathLst>
            </a:custGeom>
            <a:solidFill>
              <a:srgbClr val="5E5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569171" y="2056396"/>
              <a:ext cx="371475" cy="371475"/>
            </a:xfrm>
            <a:custGeom>
              <a:avLst/>
              <a:gdLst/>
              <a:ahLst/>
              <a:cxnLst/>
              <a:rect l="l" t="t" r="r" b="b"/>
              <a:pathLst>
                <a:path w="371475" h="371475">
                  <a:moveTo>
                    <a:pt x="185623" y="0"/>
                  </a:moveTo>
                  <a:lnTo>
                    <a:pt x="136207" y="6616"/>
                  </a:lnTo>
                  <a:lnTo>
                    <a:pt x="91846" y="25298"/>
                  </a:lnTo>
                  <a:lnTo>
                    <a:pt x="54292" y="54292"/>
                  </a:lnTo>
                  <a:lnTo>
                    <a:pt x="25298" y="91846"/>
                  </a:lnTo>
                  <a:lnTo>
                    <a:pt x="6616" y="136207"/>
                  </a:lnTo>
                  <a:lnTo>
                    <a:pt x="0" y="185623"/>
                  </a:lnTo>
                  <a:lnTo>
                    <a:pt x="6616" y="235034"/>
                  </a:lnTo>
                  <a:lnTo>
                    <a:pt x="25298" y="279394"/>
                  </a:lnTo>
                  <a:lnTo>
                    <a:pt x="54292" y="316949"/>
                  </a:lnTo>
                  <a:lnTo>
                    <a:pt x="91846" y="345945"/>
                  </a:lnTo>
                  <a:lnTo>
                    <a:pt x="136207" y="364628"/>
                  </a:lnTo>
                  <a:lnTo>
                    <a:pt x="185623" y="371246"/>
                  </a:lnTo>
                  <a:lnTo>
                    <a:pt x="231803" y="365061"/>
                  </a:lnTo>
                  <a:lnTo>
                    <a:pt x="185623" y="365061"/>
                  </a:lnTo>
                  <a:lnTo>
                    <a:pt x="137953" y="358644"/>
                  </a:lnTo>
                  <a:lnTo>
                    <a:pt x="95098" y="340539"/>
                  </a:lnTo>
                  <a:lnTo>
                    <a:pt x="58775" y="312466"/>
                  </a:lnTo>
                  <a:lnTo>
                    <a:pt x="30703" y="276142"/>
                  </a:lnTo>
                  <a:lnTo>
                    <a:pt x="12600" y="233288"/>
                  </a:lnTo>
                  <a:lnTo>
                    <a:pt x="6184" y="185623"/>
                  </a:lnTo>
                  <a:lnTo>
                    <a:pt x="12600" y="137957"/>
                  </a:lnTo>
                  <a:lnTo>
                    <a:pt x="30703" y="95103"/>
                  </a:lnTo>
                  <a:lnTo>
                    <a:pt x="58775" y="58780"/>
                  </a:lnTo>
                  <a:lnTo>
                    <a:pt x="95098" y="30706"/>
                  </a:lnTo>
                  <a:lnTo>
                    <a:pt x="137953" y="12601"/>
                  </a:lnTo>
                  <a:lnTo>
                    <a:pt x="185623" y="6184"/>
                  </a:lnTo>
                  <a:lnTo>
                    <a:pt x="231809" y="6184"/>
                  </a:lnTo>
                  <a:lnTo>
                    <a:pt x="185623" y="0"/>
                  </a:lnTo>
                  <a:close/>
                </a:path>
                <a:path w="371475" h="371475">
                  <a:moveTo>
                    <a:pt x="231809" y="6184"/>
                  </a:moveTo>
                  <a:lnTo>
                    <a:pt x="185623" y="6184"/>
                  </a:lnTo>
                  <a:lnTo>
                    <a:pt x="233288" y="12601"/>
                  </a:lnTo>
                  <a:lnTo>
                    <a:pt x="276142" y="30706"/>
                  </a:lnTo>
                  <a:lnTo>
                    <a:pt x="312466" y="58780"/>
                  </a:lnTo>
                  <a:lnTo>
                    <a:pt x="340539" y="95103"/>
                  </a:lnTo>
                  <a:lnTo>
                    <a:pt x="358644" y="137957"/>
                  </a:lnTo>
                  <a:lnTo>
                    <a:pt x="365061" y="185623"/>
                  </a:lnTo>
                  <a:lnTo>
                    <a:pt x="358644" y="233288"/>
                  </a:lnTo>
                  <a:lnTo>
                    <a:pt x="340539" y="276142"/>
                  </a:lnTo>
                  <a:lnTo>
                    <a:pt x="312466" y="312466"/>
                  </a:lnTo>
                  <a:lnTo>
                    <a:pt x="276142" y="340539"/>
                  </a:lnTo>
                  <a:lnTo>
                    <a:pt x="233288" y="358644"/>
                  </a:lnTo>
                  <a:lnTo>
                    <a:pt x="185623" y="365061"/>
                  </a:lnTo>
                  <a:lnTo>
                    <a:pt x="231803" y="365061"/>
                  </a:lnTo>
                  <a:lnTo>
                    <a:pt x="279394" y="345945"/>
                  </a:lnTo>
                  <a:lnTo>
                    <a:pt x="316949" y="316949"/>
                  </a:lnTo>
                  <a:lnTo>
                    <a:pt x="345945" y="279394"/>
                  </a:lnTo>
                  <a:lnTo>
                    <a:pt x="364628" y="235034"/>
                  </a:lnTo>
                  <a:lnTo>
                    <a:pt x="371246" y="185623"/>
                  </a:lnTo>
                  <a:lnTo>
                    <a:pt x="364628" y="136207"/>
                  </a:lnTo>
                  <a:lnTo>
                    <a:pt x="345945" y="91846"/>
                  </a:lnTo>
                  <a:lnTo>
                    <a:pt x="316949" y="54292"/>
                  </a:lnTo>
                  <a:lnTo>
                    <a:pt x="279394" y="25298"/>
                  </a:lnTo>
                  <a:lnTo>
                    <a:pt x="235034" y="6616"/>
                  </a:lnTo>
                  <a:lnTo>
                    <a:pt x="231809" y="61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2593" y="2137448"/>
              <a:ext cx="184391" cy="209753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1291" y="2044014"/>
            <a:ext cx="395998" cy="395998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4964188" y="2044014"/>
            <a:ext cx="396240" cy="396240"/>
            <a:chOff x="4964188" y="2044014"/>
            <a:chExt cx="396240" cy="396240"/>
          </a:xfrm>
        </p:grpSpPr>
        <p:sp>
          <p:nvSpPr>
            <p:cNvPr id="10" name="object 10" descr=""/>
            <p:cNvSpPr/>
            <p:nvPr/>
          </p:nvSpPr>
          <p:spPr>
            <a:xfrm>
              <a:off x="4964188" y="2044014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39" h="396239">
                  <a:moveTo>
                    <a:pt x="197993" y="0"/>
                  </a:moveTo>
                  <a:lnTo>
                    <a:pt x="152735" y="5253"/>
                  </a:lnTo>
                  <a:lnTo>
                    <a:pt x="111115" y="20204"/>
                  </a:lnTo>
                  <a:lnTo>
                    <a:pt x="74345" y="43642"/>
                  </a:lnTo>
                  <a:lnTo>
                    <a:pt x="43637" y="74353"/>
                  </a:lnTo>
                  <a:lnTo>
                    <a:pt x="20202" y="111125"/>
                  </a:lnTo>
                  <a:lnTo>
                    <a:pt x="5252" y="152747"/>
                  </a:lnTo>
                  <a:lnTo>
                    <a:pt x="0" y="198005"/>
                  </a:lnTo>
                  <a:lnTo>
                    <a:pt x="5252" y="243263"/>
                  </a:lnTo>
                  <a:lnTo>
                    <a:pt x="20202" y="284882"/>
                  </a:lnTo>
                  <a:lnTo>
                    <a:pt x="43637" y="321652"/>
                  </a:lnTo>
                  <a:lnTo>
                    <a:pt x="74345" y="352361"/>
                  </a:lnTo>
                  <a:lnTo>
                    <a:pt x="111115" y="375796"/>
                  </a:lnTo>
                  <a:lnTo>
                    <a:pt x="152735" y="390746"/>
                  </a:lnTo>
                  <a:lnTo>
                    <a:pt x="197993" y="395998"/>
                  </a:lnTo>
                  <a:lnTo>
                    <a:pt x="243250" y="390746"/>
                  </a:lnTo>
                  <a:lnTo>
                    <a:pt x="284870" y="375796"/>
                  </a:lnTo>
                  <a:lnTo>
                    <a:pt x="321640" y="352361"/>
                  </a:lnTo>
                  <a:lnTo>
                    <a:pt x="352348" y="321652"/>
                  </a:lnTo>
                  <a:lnTo>
                    <a:pt x="375783" y="284882"/>
                  </a:lnTo>
                  <a:lnTo>
                    <a:pt x="390733" y="243263"/>
                  </a:lnTo>
                  <a:lnTo>
                    <a:pt x="395986" y="198005"/>
                  </a:lnTo>
                  <a:lnTo>
                    <a:pt x="390733" y="152747"/>
                  </a:lnTo>
                  <a:lnTo>
                    <a:pt x="375783" y="111125"/>
                  </a:lnTo>
                  <a:lnTo>
                    <a:pt x="352348" y="74353"/>
                  </a:lnTo>
                  <a:lnTo>
                    <a:pt x="321640" y="43642"/>
                  </a:lnTo>
                  <a:lnTo>
                    <a:pt x="284870" y="20204"/>
                  </a:lnTo>
                  <a:lnTo>
                    <a:pt x="243250" y="5253"/>
                  </a:lnTo>
                  <a:lnTo>
                    <a:pt x="197993" y="0"/>
                  </a:lnTo>
                  <a:close/>
                </a:path>
              </a:pathLst>
            </a:custGeom>
            <a:solidFill>
              <a:srgbClr val="5E5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976558" y="2056396"/>
              <a:ext cx="371475" cy="371475"/>
            </a:xfrm>
            <a:custGeom>
              <a:avLst/>
              <a:gdLst/>
              <a:ahLst/>
              <a:cxnLst/>
              <a:rect l="l" t="t" r="r" b="b"/>
              <a:pathLst>
                <a:path w="371475" h="371475">
                  <a:moveTo>
                    <a:pt x="185623" y="0"/>
                  </a:moveTo>
                  <a:lnTo>
                    <a:pt x="136211" y="6616"/>
                  </a:lnTo>
                  <a:lnTo>
                    <a:pt x="91852" y="25298"/>
                  </a:lnTo>
                  <a:lnTo>
                    <a:pt x="54297" y="54292"/>
                  </a:lnTo>
                  <a:lnTo>
                    <a:pt x="25301" y="91846"/>
                  </a:lnTo>
                  <a:lnTo>
                    <a:pt x="6617" y="136207"/>
                  </a:lnTo>
                  <a:lnTo>
                    <a:pt x="0" y="185623"/>
                  </a:lnTo>
                  <a:lnTo>
                    <a:pt x="6617" y="235034"/>
                  </a:lnTo>
                  <a:lnTo>
                    <a:pt x="25301" y="279394"/>
                  </a:lnTo>
                  <a:lnTo>
                    <a:pt x="54297" y="316949"/>
                  </a:lnTo>
                  <a:lnTo>
                    <a:pt x="91852" y="345945"/>
                  </a:lnTo>
                  <a:lnTo>
                    <a:pt x="136211" y="364628"/>
                  </a:lnTo>
                  <a:lnTo>
                    <a:pt x="185623" y="371246"/>
                  </a:lnTo>
                  <a:lnTo>
                    <a:pt x="231807" y="365061"/>
                  </a:lnTo>
                  <a:lnTo>
                    <a:pt x="185623" y="365061"/>
                  </a:lnTo>
                  <a:lnTo>
                    <a:pt x="137956" y="358644"/>
                  </a:lnTo>
                  <a:lnTo>
                    <a:pt x="95100" y="340539"/>
                  </a:lnTo>
                  <a:lnTo>
                    <a:pt x="58774" y="312466"/>
                  </a:lnTo>
                  <a:lnTo>
                    <a:pt x="30697" y="276142"/>
                  </a:lnTo>
                  <a:lnTo>
                    <a:pt x="12590" y="233288"/>
                  </a:lnTo>
                  <a:lnTo>
                    <a:pt x="6172" y="185623"/>
                  </a:lnTo>
                  <a:lnTo>
                    <a:pt x="12590" y="137957"/>
                  </a:lnTo>
                  <a:lnTo>
                    <a:pt x="30697" y="95103"/>
                  </a:lnTo>
                  <a:lnTo>
                    <a:pt x="58774" y="58780"/>
                  </a:lnTo>
                  <a:lnTo>
                    <a:pt x="95100" y="30706"/>
                  </a:lnTo>
                  <a:lnTo>
                    <a:pt x="137956" y="12601"/>
                  </a:lnTo>
                  <a:lnTo>
                    <a:pt x="185623" y="6184"/>
                  </a:lnTo>
                  <a:lnTo>
                    <a:pt x="231814" y="6184"/>
                  </a:lnTo>
                  <a:lnTo>
                    <a:pt x="185623" y="0"/>
                  </a:lnTo>
                  <a:close/>
                </a:path>
                <a:path w="371475" h="371475">
                  <a:moveTo>
                    <a:pt x="231814" y="6184"/>
                  </a:moveTo>
                  <a:lnTo>
                    <a:pt x="185623" y="6184"/>
                  </a:lnTo>
                  <a:lnTo>
                    <a:pt x="233289" y="12601"/>
                  </a:lnTo>
                  <a:lnTo>
                    <a:pt x="276145" y="30706"/>
                  </a:lnTo>
                  <a:lnTo>
                    <a:pt x="312472" y="58780"/>
                  </a:lnTo>
                  <a:lnTo>
                    <a:pt x="340549" y="95103"/>
                  </a:lnTo>
                  <a:lnTo>
                    <a:pt x="358656" y="137957"/>
                  </a:lnTo>
                  <a:lnTo>
                    <a:pt x="365074" y="185623"/>
                  </a:lnTo>
                  <a:lnTo>
                    <a:pt x="358656" y="233288"/>
                  </a:lnTo>
                  <a:lnTo>
                    <a:pt x="340549" y="276142"/>
                  </a:lnTo>
                  <a:lnTo>
                    <a:pt x="312472" y="312466"/>
                  </a:lnTo>
                  <a:lnTo>
                    <a:pt x="276145" y="340539"/>
                  </a:lnTo>
                  <a:lnTo>
                    <a:pt x="233289" y="358644"/>
                  </a:lnTo>
                  <a:lnTo>
                    <a:pt x="185623" y="365061"/>
                  </a:lnTo>
                  <a:lnTo>
                    <a:pt x="231807" y="365061"/>
                  </a:lnTo>
                  <a:lnTo>
                    <a:pt x="279400" y="345945"/>
                  </a:lnTo>
                  <a:lnTo>
                    <a:pt x="316953" y="316949"/>
                  </a:lnTo>
                  <a:lnTo>
                    <a:pt x="345948" y="279394"/>
                  </a:lnTo>
                  <a:lnTo>
                    <a:pt x="364629" y="235034"/>
                  </a:lnTo>
                  <a:lnTo>
                    <a:pt x="371246" y="185623"/>
                  </a:lnTo>
                  <a:lnTo>
                    <a:pt x="364629" y="136207"/>
                  </a:lnTo>
                  <a:lnTo>
                    <a:pt x="345947" y="91846"/>
                  </a:lnTo>
                  <a:lnTo>
                    <a:pt x="316953" y="54292"/>
                  </a:lnTo>
                  <a:lnTo>
                    <a:pt x="279399" y="25298"/>
                  </a:lnTo>
                  <a:lnTo>
                    <a:pt x="235038" y="6616"/>
                  </a:lnTo>
                  <a:lnTo>
                    <a:pt x="231814" y="61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0259" y="2171293"/>
              <a:ext cx="180505" cy="147497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535771" y="466102"/>
            <a:ext cx="982980" cy="176530"/>
            <a:chOff x="535771" y="466102"/>
            <a:chExt cx="982980" cy="176530"/>
          </a:xfrm>
        </p:grpSpPr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771" y="477697"/>
              <a:ext cx="134835" cy="16252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2396" y="517207"/>
              <a:ext cx="330641" cy="12536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8826" y="517207"/>
              <a:ext cx="98005" cy="12301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3354" y="466102"/>
              <a:ext cx="102133" cy="17646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02689" y="517220"/>
              <a:ext cx="100114" cy="12534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22247" y="517220"/>
              <a:ext cx="95986" cy="125349"/>
            </a:xfrm>
            <a:prstGeom prst="rect">
              <a:avLst/>
            </a:prstGeom>
          </p:spPr>
        </p:pic>
      </p:grpSp>
      <p:pic>
        <p:nvPicPr>
          <p:cNvPr id="20" name="object 20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98269" y="463740"/>
            <a:ext cx="190944" cy="178828"/>
          </a:xfrm>
          <a:prstGeom prst="rect">
            <a:avLst/>
          </a:prstGeom>
        </p:spPr>
      </p:pic>
      <p:grpSp>
        <p:nvGrpSpPr>
          <p:cNvPr id="21" name="object 21" descr=""/>
          <p:cNvGrpSpPr/>
          <p:nvPr/>
        </p:nvGrpSpPr>
        <p:grpSpPr>
          <a:xfrm>
            <a:off x="1857641" y="463740"/>
            <a:ext cx="1403985" cy="223520"/>
            <a:chOff x="1857641" y="463740"/>
            <a:chExt cx="1403985" cy="223520"/>
          </a:xfrm>
        </p:grpSpPr>
        <p:pic>
          <p:nvPicPr>
            <p:cNvPr id="22" name="object 2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57641" y="517220"/>
              <a:ext cx="102908" cy="16943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87854" y="463740"/>
              <a:ext cx="370014" cy="17882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77312" y="517220"/>
              <a:ext cx="95986" cy="12534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95499" y="517220"/>
              <a:ext cx="95986" cy="125349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2619375" y="466089"/>
              <a:ext cx="22225" cy="174625"/>
            </a:xfrm>
            <a:custGeom>
              <a:avLst/>
              <a:gdLst/>
              <a:ahLst/>
              <a:cxnLst/>
              <a:rect l="l" t="t" r="r" b="b"/>
              <a:pathLst>
                <a:path w="22225" h="174625">
                  <a:moveTo>
                    <a:pt x="21983" y="53352"/>
                  </a:moveTo>
                  <a:lnTo>
                    <a:pt x="0" y="53352"/>
                  </a:lnTo>
                  <a:lnTo>
                    <a:pt x="0" y="174129"/>
                  </a:lnTo>
                  <a:lnTo>
                    <a:pt x="21983" y="174129"/>
                  </a:lnTo>
                  <a:lnTo>
                    <a:pt x="21983" y="53352"/>
                  </a:lnTo>
                  <a:close/>
                </a:path>
                <a:path w="22225" h="174625">
                  <a:moveTo>
                    <a:pt x="21983" y="0"/>
                  </a:moveTo>
                  <a:lnTo>
                    <a:pt x="0" y="0"/>
                  </a:lnTo>
                  <a:lnTo>
                    <a:pt x="0" y="22440"/>
                  </a:lnTo>
                  <a:lnTo>
                    <a:pt x="21983" y="22440"/>
                  </a:lnTo>
                  <a:lnTo>
                    <a:pt x="2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69222" y="517220"/>
              <a:ext cx="108153" cy="125348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04274" y="517207"/>
              <a:ext cx="98005" cy="12301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28696" y="517220"/>
              <a:ext cx="100114" cy="125349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3055658" y="466089"/>
              <a:ext cx="78105" cy="174625"/>
            </a:xfrm>
            <a:custGeom>
              <a:avLst/>
              <a:gdLst/>
              <a:ahLst/>
              <a:cxnLst/>
              <a:rect l="l" t="t" r="r" b="b"/>
              <a:pathLst>
                <a:path w="78105" h="174625">
                  <a:moveTo>
                    <a:pt x="21983" y="0"/>
                  </a:moveTo>
                  <a:lnTo>
                    <a:pt x="0" y="0"/>
                  </a:lnTo>
                  <a:lnTo>
                    <a:pt x="0" y="174129"/>
                  </a:lnTo>
                  <a:lnTo>
                    <a:pt x="21983" y="174129"/>
                  </a:lnTo>
                  <a:lnTo>
                    <a:pt x="21983" y="0"/>
                  </a:lnTo>
                  <a:close/>
                </a:path>
                <a:path w="78105" h="174625">
                  <a:moveTo>
                    <a:pt x="77673" y="0"/>
                  </a:moveTo>
                  <a:lnTo>
                    <a:pt x="55689" y="0"/>
                  </a:lnTo>
                  <a:lnTo>
                    <a:pt x="55689" y="174129"/>
                  </a:lnTo>
                  <a:lnTo>
                    <a:pt x="77673" y="174129"/>
                  </a:lnTo>
                  <a:lnTo>
                    <a:pt x="776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61182" y="517220"/>
              <a:ext cx="100114" cy="125349"/>
            </a:xfrm>
            <a:prstGeom prst="rect">
              <a:avLst/>
            </a:prstGeom>
          </p:spPr>
        </p:pic>
      </p:grpSp>
      <p:pic>
        <p:nvPicPr>
          <p:cNvPr id="32" name="object 32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32827" y="937539"/>
            <a:ext cx="6033187" cy="733259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51457" y="2118512"/>
            <a:ext cx="1195769" cy="251155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088868" y="2123135"/>
            <a:ext cx="1521866" cy="246532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501411" y="2123135"/>
            <a:ext cx="126517" cy="83604"/>
          </a:xfrm>
          <a:prstGeom prst="rect">
            <a:avLst/>
          </a:prstGeom>
        </p:spPr>
      </p:pic>
      <p:sp>
        <p:nvSpPr>
          <p:cNvPr id="36" name="object 36" descr=""/>
          <p:cNvSpPr/>
          <p:nvPr/>
        </p:nvSpPr>
        <p:spPr>
          <a:xfrm>
            <a:off x="5501411" y="2257031"/>
            <a:ext cx="629920" cy="113030"/>
          </a:xfrm>
          <a:custGeom>
            <a:avLst/>
            <a:gdLst/>
            <a:ahLst/>
            <a:cxnLst/>
            <a:rect l="l" t="t" r="r" b="b"/>
            <a:pathLst>
              <a:path w="629920" h="113030">
                <a:moveTo>
                  <a:pt x="61163" y="24523"/>
                </a:moveTo>
                <a:lnTo>
                  <a:pt x="58521" y="18046"/>
                </a:lnTo>
                <a:lnTo>
                  <a:pt x="47650" y="8255"/>
                </a:lnTo>
                <a:lnTo>
                  <a:pt x="40335" y="5803"/>
                </a:lnTo>
                <a:lnTo>
                  <a:pt x="21958" y="5803"/>
                </a:lnTo>
                <a:lnTo>
                  <a:pt x="0" y="40411"/>
                </a:lnTo>
                <a:lnTo>
                  <a:pt x="0" y="54864"/>
                </a:lnTo>
                <a:lnTo>
                  <a:pt x="21958" y="89408"/>
                </a:lnTo>
                <a:lnTo>
                  <a:pt x="40182" y="89408"/>
                </a:lnTo>
                <a:lnTo>
                  <a:pt x="47459" y="86842"/>
                </a:lnTo>
                <a:lnTo>
                  <a:pt x="58483" y="76568"/>
                </a:lnTo>
                <a:lnTo>
                  <a:pt x="61163" y="70192"/>
                </a:lnTo>
                <a:lnTo>
                  <a:pt x="61010" y="62560"/>
                </a:lnTo>
                <a:lnTo>
                  <a:pt x="60896" y="62230"/>
                </a:lnTo>
                <a:lnTo>
                  <a:pt x="50342" y="62230"/>
                </a:lnTo>
                <a:lnTo>
                  <a:pt x="50342" y="68033"/>
                </a:lnTo>
                <a:lnTo>
                  <a:pt x="48666" y="72580"/>
                </a:lnTo>
                <a:lnTo>
                  <a:pt x="41973" y="79171"/>
                </a:lnTo>
                <a:lnTo>
                  <a:pt x="37249" y="80810"/>
                </a:lnTo>
                <a:lnTo>
                  <a:pt x="25006" y="80810"/>
                </a:lnTo>
                <a:lnTo>
                  <a:pt x="20116" y="78346"/>
                </a:lnTo>
                <a:lnTo>
                  <a:pt x="12827" y="68440"/>
                </a:lnTo>
                <a:lnTo>
                  <a:pt x="10998" y="62268"/>
                </a:lnTo>
                <a:lnTo>
                  <a:pt x="10998" y="32969"/>
                </a:lnTo>
                <a:lnTo>
                  <a:pt x="12827" y="26822"/>
                </a:lnTo>
                <a:lnTo>
                  <a:pt x="20116" y="16929"/>
                </a:lnTo>
                <a:lnTo>
                  <a:pt x="25006" y="14452"/>
                </a:lnTo>
                <a:lnTo>
                  <a:pt x="37249" y="14452"/>
                </a:lnTo>
                <a:lnTo>
                  <a:pt x="41973" y="16116"/>
                </a:lnTo>
                <a:lnTo>
                  <a:pt x="48666" y="22733"/>
                </a:lnTo>
                <a:lnTo>
                  <a:pt x="50342" y="27241"/>
                </a:lnTo>
                <a:lnTo>
                  <a:pt x="50342" y="32931"/>
                </a:lnTo>
                <a:lnTo>
                  <a:pt x="60896" y="32931"/>
                </a:lnTo>
                <a:lnTo>
                  <a:pt x="61010" y="32600"/>
                </a:lnTo>
                <a:lnTo>
                  <a:pt x="61163" y="24523"/>
                </a:lnTo>
                <a:close/>
              </a:path>
              <a:path w="629920" h="113030">
                <a:moveTo>
                  <a:pt x="123647" y="45961"/>
                </a:moveTo>
                <a:lnTo>
                  <a:pt x="121627" y="39293"/>
                </a:lnTo>
                <a:lnTo>
                  <a:pt x="118491" y="35382"/>
                </a:lnTo>
                <a:lnTo>
                  <a:pt x="113550" y="29248"/>
                </a:lnTo>
                <a:lnTo>
                  <a:pt x="112649" y="28879"/>
                </a:lnTo>
                <a:lnTo>
                  <a:pt x="112649" y="51460"/>
                </a:lnTo>
                <a:lnTo>
                  <a:pt x="85407" y="51460"/>
                </a:lnTo>
                <a:lnTo>
                  <a:pt x="95592" y="35382"/>
                </a:lnTo>
                <a:lnTo>
                  <a:pt x="103924" y="35382"/>
                </a:lnTo>
                <a:lnTo>
                  <a:pt x="107251" y="36817"/>
                </a:lnTo>
                <a:lnTo>
                  <a:pt x="111569" y="42545"/>
                </a:lnTo>
                <a:lnTo>
                  <a:pt x="112572" y="45961"/>
                </a:lnTo>
                <a:lnTo>
                  <a:pt x="112649" y="51460"/>
                </a:lnTo>
                <a:lnTo>
                  <a:pt x="112649" y="28879"/>
                </a:lnTo>
                <a:lnTo>
                  <a:pt x="107505" y="26733"/>
                </a:lnTo>
                <a:lnTo>
                  <a:pt x="92214" y="26733"/>
                </a:lnTo>
                <a:lnTo>
                  <a:pt x="86093" y="29565"/>
                </a:lnTo>
                <a:lnTo>
                  <a:pt x="76085" y="40919"/>
                </a:lnTo>
                <a:lnTo>
                  <a:pt x="73583" y="48082"/>
                </a:lnTo>
                <a:lnTo>
                  <a:pt x="73583" y="68249"/>
                </a:lnTo>
                <a:lnTo>
                  <a:pt x="76009" y="75552"/>
                </a:lnTo>
                <a:lnTo>
                  <a:pt x="85725" y="86639"/>
                </a:lnTo>
                <a:lnTo>
                  <a:pt x="92481" y="89408"/>
                </a:lnTo>
                <a:lnTo>
                  <a:pt x="106133" y="89408"/>
                </a:lnTo>
                <a:lnTo>
                  <a:pt x="110401" y="88684"/>
                </a:lnTo>
                <a:lnTo>
                  <a:pt x="117475" y="85826"/>
                </a:lnTo>
                <a:lnTo>
                  <a:pt x="120319" y="84061"/>
                </a:lnTo>
                <a:lnTo>
                  <a:pt x="122466" y="81978"/>
                </a:lnTo>
                <a:lnTo>
                  <a:pt x="121754" y="80810"/>
                </a:lnTo>
                <a:lnTo>
                  <a:pt x="118186" y="74841"/>
                </a:lnTo>
                <a:lnTo>
                  <a:pt x="116166" y="76695"/>
                </a:lnTo>
                <a:lnTo>
                  <a:pt x="113753" y="78168"/>
                </a:lnTo>
                <a:lnTo>
                  <a:pt x="108140" y="80289"/>
                </a:lnTo>
                <a:lnTo>
                  <a:pt x="104876" y="80810"/>
                </a:lnTo>
                <a:lnTo>
                  <a:pt x="95643" y="80810"/>
                </a:lnTo>
                <a:lnTo>
                  <a:pt x="91554" y="78930"/>
                </a:lnTo>
                <a:lnTo>
                  <a:pt x="86194" y="71374"/>
                </a:lnTo>
                <a:lnTo>
                  <a:pt x="84861" y="66446"/>
                </a:lnTo>
                <a:lnTo>
                  <a:pt x="84861" y="60388"/>
                </a:lnTo>
                <a:lnTo>
                  <a:pt x="85026" y="60109"/>
                </a:lnTo>
                <a:lnTo>
                  <a:pt x="123647" y="60109"/>
                </a:lnTo>
                <a:lnTo>
                  <a:pt x="123647" y="51460"/>
                </a:lnTo>
                <a:lnTo>
                  <a:pt x="123647" y="45961"/>
                </a:lnTo>
                <a:close/>
              </a:path>
              <a:path w="629920" h="113030">
                <a:moveTo>
                  <a:pt x="168338" y="27355"/>
                </a:moveTo>
                <a:lnTo>
                  <a:pt x="167855" y="27203"/>
                </a:lnTo>
                <a:lnTo>
                  <a:pt x="164973" y="26733"/>
                </a:lnTo>
                <a:lnTo>
                  <a:pt x="160870" y="26733"/>
                </a:lnTo>
                <a:lnTo>
                  <a:pt x="157988" y="27609"/>
                </a:lnTo>
                <a:lnTo>
                  <a:pt x="152958" y="31115"/>
                </a:lnTo>
                <a:lnTo>
                  <a:pt x="150850" y="33553"/>
                </a:lnTo>
                <a:lnTo>
                  <a:pt x="149136" y="36677"/>
                </a:lnTo>
                <a:lnTo>
                  <a:pt x="148069" y="27851"/>
                </a:lnTo>
                <a:lnTo>
                  <a:pt x="138252" y="27851"/>
                </a:lnTo>
                <a:lnTo>
                  <a:pt x="138252" y="88239"/>
                </a:lnTo>
                <a:lnTo>
                  <a:pt x="149250" y="88239"/>
                </a:lnTo>
                <a:lnTo>
                  <a:pt x="149250" y="45097"/>
                </a:lnTo>
                <a:lnTo>
                  <a:pt x="150329" y="42608"/>
                </a:lnTo>
                <a:lnTo>
                  <a:pt x="151853" y="40678"/>
                </a:lnTo>
                <a:lnTo>
                  <a:pt x="155841" y="37922"/>
                </a:lnTo>
                <a:lnTo>
                  <a:pt x="158292" y="37236"/>
                </a:lnTo>
                <a:lnTo>
                  <a:pt x="161201" y="37236"/>
                </a:lnTo>
                <a:lnTo>
                  <a:pt x="166827" y="37566"/>
                </a:lnTo>
                <a:lnTo>
                  <a:pt x="168338" y="27355"/>
                </a:lnTo>
                <a:close/>
              </a:path>
              <a:path w="629920" h="113030">
                <a:moveTo>
                  <a:pt x="210108" y="87122"/>
                </a:moveTo>
                <a:lnTo>
                  <a:pt x="208610" y="79590"/>
                </a:lnTo>
                <a:lnTo>
                  <a:pt x="205867" y="80289"/>
                </a:lnTo>
                <a:lnTo>
                  <a:pt x="202603" y="80365"/>
                </a:lnTo>
                <a:lnTo>
                  <a:pt x="201041" y="79794"/>
                </a:lnTo>
                <a:lnTo>
                  <a:pt x="198704" y="77482"/>
                </a:lnTo>
                <a:lnTo>
                  <a:pt x="198120" y="75488"/>
                </a:lnTo>
                <a:lnTo>
                  <a:pt x="198120" y="36004"/>
                </a:lnTo>
                <a:lnTo>
                  <a:pt x="209550" y="36004"/>
                </a:lnTo>
                <a:lnTo>
                  <a:pt x="209550" y="27851"/>
                </a:lnTo>
                <a:lnTo>
                  <a:pt x="198120" y="27851"/>
                </a:lnTo>
                <a:lnTo>
                  <a:pt x="198120" y="13284"/>
                </a:lnTo>
                <a:lnTo>
                  <a:pt x="187121" y="13284"/>
                </a:lnTo>
                <a:lnTo>
                  <a:pt x="187121" y="27851"/>
                </a:lnTo>
                <a:lnTo>
                  <a:pt x="177520" y="27851"/>
                </a:lnTo>
                <a:lnTo>
                  <a:pt x="177520" y="36004"/>
                </a:lnTo>
                <a:lnTo>
                  <a:pt x="187121" y="36004"/>
                </a:lnTo>
                <a:lnTo>
                  <a:pt x="187121" y="78435"/>
                </a:lnTo>
                <a:lnTo>
                  <a:pt x="188442" y="82664"/>
                </a:lnTo>
                <a:lnTo>
                  <a:pt x="193725" y="88061"/>
                </a:lnTo>
                <a:lnTo>
                  <a:pt x="197281" y="89408"/>
                </a:lnTo>
                <a:lnTo>
                  <a:pt x="203301" y="89408"/>
                </a:lnTo>
                <a:lnTo>
                  <a:pt x="204889" y="89192"/>
                </a:lnTo>
                <a:lnTo>
                  <a:pt x="208089" y="88341"/>
                </a:lnTo>
                <a:lnTo>
                  <a:pt x="209296" y="87795"/>
                </a:lnTo>
                <a:lnTo>
                  <a:pt x="210108" y="87122"/>
                </a:lnTo>
                <a:close/>
              </a:path>
              <a:path w="629920" h="113030">
                <a:moveTo>
                  <a:pt x="234200" y="27851"/>
                </a:moveTo>
                <a:lnTo>
                  <a:pt x="223202" y="27851"/>
                </a:lnTo>
                <a:lnTo>
                  <a:pt x="223202" y="88239"/>
                </a:lnTo>
                <a:lnTo>
                  <a:pt x="234200" y="88239"/>
                </a:lnTo>
                <a:lnTo>
                  <a:pt x="234200" y="27851"/>
                </a:lnTo>
                <a:close/>
              </a:path>
              <a:path w="629920" h="113030">
                <a:moveTo>
                  <a:pt x="234200" y="1181"/>
                </a:moveTo>
                <a:lnTo>
                  <a:pt x="223202" y="1181"/>
                </a:lnTo>
                <a:lnTo>
                  <a:pt x="223202" y="12395"/>
                </a:lnTo>
                <a:lnTo>
                  <a:pt x="234200" y="12395"/>
                </a:lnTo>
                <a:lnTo>
                  <a:pt x="234200" y="1181"/>
                </a:lnTo>
                <a:close/>
              </a:path>
              <a:path w="629920" h="113030">
                <a:moveTo>
                  <a:pt x="294741" y="3403"/>
                </a:moveTo>
                <a:lnTo>
                  <a:pt x="291465" y="2286"/>
                </a:lnTo>
                <a:lnTo>
                  <a:pt x="288607" y="1447"/>
                </a:lnTo>
                <a:lnTo>
                  <a:pt x="283768" y="292"/>
                </a:lnTo>
                <a:lnTo>
                  <a:pt x="281317" y="0"/>
                </a:lnTo>
                <a:lnTo>
                  <a:pt x="271792" y="0"/>
                </a:lnTo>
                <a:lnTo>
                  <a:pt x="266293" y="1866"/>
                </a:lnTo>
                <a:lnTo>
                  <a:pt x="258368" y="9309"/>
                </a:lnTo>
                <a:lnTo>
                  <a:pt x="256463" y="14325"/>
                </a:lnTo>
                <a:lnTo>
                  <a:pt x="256387" y="27851"/>
                </a:lnTo>
                <a:lnTo>
                  <a:pt x="246900" y="27851"/>
                </a:lnTo>
                <a:lnTo>
                  <a:pt x="246900" y="36004"/>
                </a:lnTo>
                <a:lnTo>
                  <a:pt x="256387" y="36004"/>
                </a:lnTo>
                <a:lnTo>
                  <a:pt x="256387" y="88239"/>
                </a:lnTo>
                <a:lnTo>
                  <a:pt x="267385" y="88239"/>
                </a:lnTo>
                <a:lnTo>
                  <a:pt x="267385" y="36004"/>
                </a:lnTo>
                <a:lnTo>
                  <a:pt x="279387" y="36004"/>
                </a:lnTo>
                <a:lnTo>
                  <a:pt x="279387" y="27851"/>
                </a:lnTo>
                <a:lnTo>
                  <a:pt x="267385" y="27851"/>
                </a:lnTo>
                <a:lnTo>
                  <a:pt x="267385" y="17310"/>
                </a:lnTo>
                <a:lnTo>
                  <a:pt x="268351" y="14325"/>
                </a:lnTo>
                <a:lnTo>
                  <a:pt x="272173" y="10452"/>
                </a:lnTo>
                <a:lnTo>
                  <a:pt x="275310" y="9486"/>
                </a:lnTo>
                <a:lnTo>
                  <a:pt x="282016" y="9486"/>
                </a:lnTo>
                <a:lnTo>
                  <a:pt x="284289" y="9766"/>
                </a:lnTo>
                <a:lnTo>
                  <a:pt x="288759" y="10883"/>
                </a:lnTo>
                <a:lnTo>
                  <a:pt x="290868" y="11557"/>
                </a:lnTo>
                <a:lnTo>
                  <a:pt x="292836" y="12331"/>
                </a:lnTo>
                <a:lnTo>
                  <a:pt x="293433" y="9486"/>
                </a:lnTo>
                <a:lnTo>
                  <a:pt x="294741" y="3403"/>
                </a:lnTo>
                <a:close/>
              </a:path>
              <a:path w="629920" h="113030">
                <a:moveTo>
                  <a:pt x="300101" y="27851"/>
                </a:moveTo>
                <a:lnTo>
                  <a:pt x="289052" y="27851"/>
                </a:lnTo>
                <a:lnTo>
                  <a:pt x="289052" y="88239"/>
                </a:lnTo>
                <a:lnTo>
                  <a:pt x="300101" y="88239"/>
                </a:lnTo>
                <a:lnTo>
                  <a:pt x="300101" y="27851"/>
                </a:lnTo>
                <a:close/>
              </a:path>
              <a:path w="629920" h="113030">
                <a:moveTo>
                  <a:pt x="365721" y="42278"/>
                </a:moveTo>
                <a:lnTo>
                  <a:pt x="363651" y="37160"/>
                </a:lnTo>
                <a:lnTo>
                  <a:pt x="355053" y="28829"/>
                </a:lnTo>
                <a:lnTo>
                  <a:pt x="349529" y="26746"/>
                </a:lnTo>
                <a:lnTo>
                  <a:pt x="334352" y="26746"/>
                </a:lnTo>
                <a:lnTo>
                  <a:pt x="327812" y="29641"/>
                </a:lnTo>
                <a:lnTo>
                  <a:pt x="318554" y="41211"/>
                </a:lnTo>
                <a:lnTo>
                  <a:pt x="316230" y="48361"/>
                </a:lnTo>
                <a:lnTo>
                  <a:pt x="316230" y="67818"/>
                </a:lnTo>
                <a:lnTo>
                  <a:pt x="318541" y="75006"/>
                </a:lnTo>
                <a:lnTo>
                  <a:pt x="327761" y="86537"/>
                </a:lnTo>
                <a:lnTo>
                  <a:pt x="334314" y="89420"/>
                </a:lnTo>
                <a:lnTo>
                  <a:pt x="348894" y="89420"/>
                </a:lnTo>
                <a:lnTo>
                  <a:pt x="354253" y="87401"/>
                </a:lnTo>
                <a:lnTo>
                  <a:pt x="363486" y="79324"/>
                </a:lnTo>
                <a:lnTo>
                  <a:pt x="365721" y="74701"/>
                </a:lnTo>
                <a:lnTo>
                  <a:pt x="365569" y="69494"/>
                </a:lnTo>
                <a:lnTo>
                  <a:pt x="365404" y="69164"/>
                </a:lnTo>
                <a:lnTo>
                  <a:pt x="355473" y="69164"/>
                </a:lnTo>
                <a:lnTo>
                  <a:pt x="355473" y="72428"/>
                </a:lnTo>
                <a:lnTo>
                  <a:pt x="354203" y="75196"/>
                </a:lnTo>
                <a:lnTo>
                  <a:pt x="349148" y="79705"/>
                </a:lnTo>
                <a:lnTo>
                  <a:pt x="346189" y="80822"/>
                </a:lnTo>
                <a:lnTo>
                  <a:pt x="342798" y="80822"/>
                </a:lnTo>
                <a:lnTo>
                  <a:pt x="337324" y="80822"/>
                </a:lnTo>
                <a:lnTo>
                  <a:pt x="333375" y="78740"/>
                </a:lnTo>
                <a:lnTo>
                  <a:pt x="328498" y="70408"/>
                </a:lnTo>
                <a:lnTo>
                  <a:pt x="327279" y="65290"/>
                </a:lnTo>
                <a:lnTo>
                  <a:pt x="327279" y="50927"/>
                </a:lnTo>
                <a:lnTo>
                  <a:pt x="328523" y="45859"/>
                </a:lnTo>
                <a:lnTo>
                  <a:pt x="333476" y="37477"/>
                </a:lnTo>
                <a:lnTo>
                  <a:pt x="337400" y="35394"/>
                </a:lnTo>
                <a:lnTo>
                  <a:pt x="346443" y="35394"/>
                </a:lnTo>
                <a:lnTo>
                  <a:pt x="349465" y="36690"/>
                </a:lnTo>
                <a:lnTo>
                  <a:pt x="354266" y="41859"/>
                </a:lnTo>
                <a:lnTo>
                  <a:pt x="355473" y="44996"/>
                </a:lnTo>
                <a:lnTo>
                  <a:pt x="355473" y="48679"/>
                </a:lnTo>
                <a:lnTo>
                  <a:pt x="365455" y="48679"/>
                </a:lnTo>
                <a:lnTo>
                  <a:pt x="365569" y="48336"/>
                </a:lnTo>
                <a:lnTo>
                  <a:pt x="365721" y="42278"/>
                </a:lnTo>
                <a:close/>
              </a:path>
              <a:path w="629920" h="113030">
                <a:moveTo>
                  <a:pt x="427647" y="45961"/>
                </a:moveTo>
                <a:lnTo>
                  <a:pt x="425627" y="39293"/>
                </a:lnTo>
                <a:lnTo>
                  <a:pt x="422490" y="35382"/>
                </a:lnTo>
                <a:lnTo>
                  <a:pt x="417550" y="29248"/>
                </a:lnTo>
                <a:lnTo>
                  <a:pt x="416661" y="28879"/>
                </a:lnTo>
                <a:lnTo>
                  <a:pt x="416661" y="51460"/>
                </a:lnTo>
                <a:lnTo>
                  <a:pt x="389420" y="51460"/>
                </a:lnTo>
                <a:lnTo>
                  <a:pt x="399592" y="35382"/>
                </a:lnTo>
                <a:lnTo>
                  <a:pt x="407924" y="35382"/>
                </a:lnTo>
                <a:lnTo>
                  <a:pt x="411264" y="36817"/>
                </a:lnTo>
                <a:lnTo>
                  <a:pt x="415582" y="42545"/>
                </a:lnTo>
                <a:lnTo>
                  <a:pt x="416585" y="45961"/>
                </a:lnTo>
                <a:lnTo>
                  <a:pt x="416661" y="51460"/>
                </a:lnTo>
                <a:lnTo>
                  <a:pt x="416661" y="28879"/>
                </a:lnTo>
                <a:lnTo>
                  <a:pt x="411505" y="26733"/>
                </a:lnTo>
                <a:lnTo>
                  <a:pt x="396214" y="26733"/>
                </a:lnTo>
                <a:lnTo>
                  <a:pt x="390093" y="29565"/>
                </a:lnTo>
                <a:lnTo>
                  <a:pt x="380085" y="40919"/>
                </a:lnTo>
                <a:lnTo>
                  <a:pt x="377596" y="48082"/>
                </a:lnTo>
                <a:lnTo>
                  <a:pt x="377596" y="68249"/>
                </a:lnTo>
                <a:lnTo>
                  <a:pt x="380009" y="75552"/>
                </a:lnTo>
                <a:lnTo>
                  <a:pt x="389724" y="86639"/>
                </a:lnTo>
                <a:lnTo>
                  <a:pt x="396494" y="89408"/>
                </a:lnTo>
                <a:lnTo>
                  <a:pt x="410146" y="89408"/>
                </a:lnTo>
                <a:lnTo>
                  <a:pt x="414401" y="88684"/>
                </a:lnTo>
                <a:lnTo>
                  <a:pt x="421474" y="85826"/>
                </a:lnTo>
                <a:lnTo>
                  <a:pt x="424332" y="84061"/>
                </a:lnTo>
                <a:lnTo>
                  <a:pt x="426478" y="81978"/>
                </a:lnTo>
                <a:lnTo>
                  <a:pt x="425767" y="80810"/>
                </a:lnTo>
                <a:lnTo>
                  <a:pt x="422186" y="74841"/>
                </a:lnTo>
                <a:lnTo>
                  <a:pt x="420166" y="76695"/>
                </a:lnTo>
                <a:lnTo>
                  <a:pt x="417766" y="78168"/>
                </a:lnTo>
                <a:lnTo>
                  <a:pt x="412153" y="80289"/>
                </a:lnTo>
                <a:lnTo>
                  <a:pt x="408889" y="80810"/>
                </a:lnTo>
                <a:lnTo>
                  <a:pt x="399656" y="80810"/>
                </a:lnTo>
                <a:lnTo>
                  <a:pt x="395566" y="78930"/>
                </a:lnTo>
                <a:lnTo>
                  <a:pt x="390207" y="71374"/>
                </a:lnTo>
                <a:lnTo>
                  <a:pt x="388874" y="66446"/>
                </a:lnTo>
                <a:lnTo>
                  <a:pt x="388874" y="60388"/>
                </a:lnTo>
                <a:lnTo>
                  <a:pt x="389026" y="60109"/>
                </a:lnTo>
                <a:lnTo>
                  <a:pt x="427647" y="60109"/>
                </a:lnTo>
                <a:lnTo>
                  <a:pt x="427647" y="51460"/>
                </a:lnTo>
                <a:lnTo>
                  <a:pt x="427647" y="45961"/>
                </a:lnTo>
                <a:close/>
              </a:path>
              <a:path w="629920" h="113030">
                <a:moveTo>
                  <a:pt x="472351" y="27355"/>
                </a:moveTo>
                <a:lnTo>
                  <a:pt x="471868" y="27203"/>
                </a:lnTo>
                <a:lnTo>
                  <a:pt x="468998" y="26733"/>
                </a:lnTo>
                <a:lnTo>
                  <a:pt x="464896" y="26733"/>
                </a:lnTo>
                <a:lnTo>
                  <a:pt x="462000" y="27609"/>
                </a:lnTo>
                <a:lnTo>
                  <a:pt x="456971" y="31115"/>
                </a:lnTo>
                <a:lnTo>
                  <a:pt x="454863" y="33553"/>
                </a:lnTo>
                <a:lnTo>
                  <a:pt x="453148" y="36677"/>
                </a:lnTo>
                <a:lnTo>
                  <a:pt x="452094" y="27851"/>
                </a:lnTo>
                <a:lnTo>
                  <a:pt x="442277" y="27851"/>
                </a:lnTo>
                <a:lnTo>
                  <a:pt x="442277" y="88239"/>
                </a:lnTo>
                <a:lnTo>
                  <a:pt x="453263" y="88239"/>
                </a:lnTo>
                <a:lnTo>
                  <a:pt x="453263" y="45097"/>
                </a:lnTo>
                <a:lnTo>
                  <a:pt x="454342" y="42608"/>
                </a:lnTo>
                <a:lnTo>
                  <a:pt x="455879" y="40678"/>
                </a:lnTo>
                <a:lnTo>
                  <a:pt x="459867" y="37922"/>
                </a:lnTo>
                <a:lnTo>
                  <a:pt x="462305" y="37236"/>
                </a:lnTo>
                <a:lnTo>
                  <a:pt x="465213" y="37236"/>
                </a:lnTo>
                <a:lnTo>
                  <a:pt x="470852" y="37566"/>
                </a:lnTo>
                <a:lnTo>
                  <a:pt x="472351" y="27355"/>
                </a:lnTo>
                <a:close/>
              </a:path>
              <a:path w="629920" h="113030">
                <a:moveTo>
                  <a:pt x="495795" y="27851"/>
                </a:moveTo>
                <a:lnTo>
                  <a:pt x="484797" y="27851"/>
                </a:lnTo>
                <a:lnTo>
                  <a:pt x="484797" y="88239"/>
                </a:lnTo>
                <a:lnTo>
                  <a:pt x="495795" y="88239"/>
                </a:lnTo>
                <a:lnTo>
                  <a:pt x="495795" y="27851"/>
                </a:lnTo>
                <a:close/>
              </a:path>
              <a:path w="629920" h="113030">
                <a:moveTo>
                  <a:pt x="495795" y="1181"/>
                </a:moveTo>
                <a:lnTo>
                  <a:pt x="484797" y="1181"/>
                </a:lnTo>
                <a:lnTo>
                  <a:pt x="484797" y="12395"/>
                </a:lnTo>
                <a:lnTo>
                  <a:pt x="495795" y="12395"/>
                </a:lnTo>
                <a:lnTo>
                  <a:pt x="495795" y="1181"/>
                </a:lnTo>
                <a:close/>
              </a:path>
              <a:path w="629920" h="113030">
                <a:moveTo>
                  <a:pt x="563003" y="42151"/>
                </a:moveTo>
                <a:lnTo>
                  <a:pt x="561213" y="36271"/>
                </a:lnTo>
                <a:lnTo>
                  <a:pt x="554075" y="28638"/>
                </a:lnTo>
                <a:lnTo>
                  <a:pt x="549033" y="26733"/>
                </a:lnTo>
                <a:lnTo>
                  <a:pt x="538657" y="26733"/>
                </a:lnTo>
                <a:lnTo>
                  <a:pt x="535203" y="27622"/>
                </a:lnTo>
                <a:lnTo>
                  <a:pt x="529132" y="31153"/>
                </a:lnTo>
                <a:lnTo>
                  <a:pt x="526618" y="33642"/>
                </a:lnTo>
                <a:lnTo>
                  <a:pt x="524611" y="36842"/>
                </a:lnTo>
                <a:lnTo>
                  <a:pt x="523824" y="27851"/>
                </a:lnTo>
                <a:lnTo>
                  <a:pt x="514007" y="27851"/>
                </a:lnTo>
                <a:lnTo>
                  <a:pt x="514007" y="88239"/>
                </a:lnTo>
                <a:lnTo>
                  <a:pt x="525005" y="88239"/>
                </a:lnTo>
                <a:lnTo>
                  <a:pt x="525005" y="43421"/>
                </a:lnTo>
                <a:lnTo>
                  <a:pt x="526376" y="40970"/>
                </a:lnTo>
                <a:lnTo>
                  <a:pt x="528243" y="39065"/>
                </a:lnTo>
                <a:lnTo>
                  <a:pt x="532968" y="36347"/>
                </a:lnTo>
                <a:lnTo>
                  <a:pt x="535838" y="35661"/>
                </a:lnTo>
                <a:lnTo>
                  <a:pt x="543547" y="35661"/>
                </a:lnTo>
                <a:lnTo>
                  <a:pt x="546760" y="36779"/>
                </a:lnTo>
                <a:lnTo>
                  <a:pt x="550964" y="41249"/>
                </a:lnTo>
                <a:lnTo>
                  <a:pt x="552018" y="45021"/>
                </a:lnTo>
                <a:lnTo>
                  <a:pt x="552018" y="88239"/>
                </a:lnTo>
                <a:lnTo>
                  <a:pt x="563003" y="88239"/>
                </a:lnTo>
                <a:lnTo>
                  <a:pt x="563003" y="42151"/>
                </a:lnTo>
                <a:close/>
              </a:path>
              <a:path w="629920" h="113030">
                <a:moveTo>
                  <a:pt x="629437" y="27851"/>
                </a:moveTo>
                <a:lnTo>
                  <a:pt x="620687" y="27851"/>
                </a:lnTo>
                <a:lnTo>
                  <a:pt x="619340" y="35725"/>
                </a:lnTo>
                <a:lnTo>
                  <a:pt x="618451" y="34417"/>
                </a:lnTo>
                <a:lnTo>
                  <a:pt x="618451" y="44043"/>
                </a:lnTo>
                <a:lnTo>
                  <a:pt x="618451" y="71831"/>
                </a:lnTo>
                <a:lnTo>
                  <a:pt x="617004" y="74587"/>
                </a:lnTo>
                <a:lnTo>
                  <a:pt x="615149" y="76720"/>
                </a:lnTo>
                <a:lnTo>
                  <a:pt x="610692" y="79730"/>
                </a:lnTo>
                <a:lnTo>
                  <a:pt x="607923" y="80479"/>
                </a:lnTo>
                <a:lnTo>
                  <a:pt x="599401" y="80479"/>
                </a:lnTo>
                <a:lnTo>
                  <a:pt x="595541" y="78638"/>
                </a:lnTo>
                <a:lnTo>
                  <a:pt x="590562" y="71272"/>
                </a:lnTo>
                <a:lnTo>
                  <a:pt x="589318" y="66408"/>
                </a:lnTo>
                <a:lnTo>
                  <a:pt x="589318" y="52209"/>
                </a:lnTo>
                <a:lnTo>
                  <a:pt x="590575" y="46558"/>
                </a:lnTo>
                <a:lnTo>
                  <a:pt x="595591" y="37846"/>
                </a:lnTo>
                <a:lnTo>
                  <a:pt x="599478" y="35674"/>
                </a:lnTo>
                <a:lnTo>
                  <a:pt x="607923" y="35674"/>
                </a:lnTo>
                <a:lnTo>
                  <a:pt x="610654" y="36423"/>
                </a:lnTo>
                <a:lnTo>
                  <a:pt x="615188" y="39433"/>
                </a:lnTo>
                <a:lnTo>
                  <a:pt x="617042" y="41478"/>
                </a:lnTo>
                <a:lnTo>
                  <a:pt x="618451" y="44043"/>
                </a:lnTo>
                <a:lnTo>
                  <a:pt x="618451" y="34417"/>
                </a:lnTo>
                <a:lnTo>
                  <a:pt x="617372" y="32816"/>
                </a:lnTo>
                <a:lnTo>
                  <a:pt x="614934" y="30607"/>
                </a:lnTo>
                <a:lnTo>
                  <a:pt x="609130" y="27520"/>
                </a:lnTo>
                <a:lnTo>
                  <a:pt x="605764" y="26733"/>
                </a:lnTo>
                <a:lnTo>
                  <a:pt x="594487" y="26733"/>
                </a:lnTo>
                <a:lnTo>
                  <a:pt x="588683" y="29718"/>
                </a:lnTo>
                <a:lnTo>
                  <a:pt x="580390" y="41617"/>
                </a:lnTo>
                <a:lnTo>
                  <a:pt x="578319" y="49453"/>
                </a:lnTo>
                <a:lnTo>
                  <a:pt x="578319" y="69049"/>
                </a:lnTo>
                <a:lnTo>
                  <a:pt x="580390" y="76073"/>
                </a:lnTo>
                <a:lnTo>
                  <a:pt x="588683" y="86753"/>
                </a:lnTo>
                <a:lnTo>
                  <a:pt x="594448" y="89420"/>
                </a:lnTo>
                <a:lnTo>
                  <a:pt x="605434" y="89420"/>
                </a:lnTo>
                <a:lnTo>
                  <a:pt x="608609" y="88760"/>
                </a:lnTo>
                <a:lnTo>
                  <a:pt x="614108" y="86156"/>
                </a:lnTo>
                <a:lnTo>
                  <a:pt x="616483" y="84239"/>
                </a:lnTo>
                <a:lnTo>
                  <a:pt x="618451" y="81711"/>
                </a:lnTo>
                <a:lnTo>
                  <a:pt x="618451" y="93560"/>
                </a:lnTo>
                <a:lnTo>
                  <a:pt x="617220" y="97269"/>
                </a:lnTo>
                <a:lnTo>
                  <a:pt x="614794" y="99720"/>
                </a:lnTo>
                <a:lnTo>
                  <a:pt x="612343" y="102146"/>
                </a:lnTo>
                <a:lnTo>
                  <a:pt x="608457" y="103365"/>
                </a:lnTo>
                <a:lnTo>
                  <a:pt x="600189" y="103365"/>
                </a:lnTo>
                <a:lnTo>
                  <a:pt x="597242" y="103022"/>
                </a:lnTo>
                <a:lnTo>
                  <a:pt x="591248" y="101638"/>
                </a:lnTo>
                <a:lnTo>
                  <a:pt x="588695" y="100749"/>
                </a:lnTo>
                <a:lnTo>
                  <a:pt x="586574" y="99631"/>
                </a:lnTo>
                <a:lnTo>
                  <a:pt x="584898" y="108165"/>
                </a:lnTo>
                <a:lnTo>
                  <a:pt x="587463" y="109550"/>
                </a:lnTo>
                <a:lnTo>
                  <a:pt x="590435" y="110629"/>
                </a:lnTo>
                <a:lnTo>
                  <a:pt x="597166" y="112229"/>
                </a:lnTo>
                <a:lnTo>
                  <a:pt x="600303" y="112636"/>
                </a:lnTo>
                <a:lnTo>
                  <a:pt x="611695" y="112636"/>
                </a:lnTo>
                <a:lnTo>
                  <a:pt x="618185" y="110553"/>
                </a:lnTo>
                <a:lnTo>
                  <a:pt x="625983" y="103365"/>
                </a:lnTo>
                <a:lnTo>
                  <a:pt x="627189" y="102260"/>
                </a:lnTo>
                <a:lnTo>
                  <a:pt x="629437" y="96316"/>
                </a:lnTo>
                <a:lnTo>
                  <a:pt x="629437" y="81711"/>
                </a:lnTo>
                <a:lnTo>
                  <a:pt x="629437" y="80479"/>
                </a:lnTo>
                <a:lnTo>
                  <a:pt x="629437" y="35725"/>
                </a:lnTo>
                <a:lnTo>
                  <a:pt x="629437" y="278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7" name="object 37" descr=""/>
          <p:cNvGrpSpPr/>
          <p:nvPr/>
        </p:nvGrpSpPr>
        <p:grpSpPr>
          <a:xfrm>
            <a:off x="549960" y="2977578"/>
            <a:ext cx="582295" cy="176530"/>
            <a:chOff x="549960" y="2977578"/>
            <a:chExt cx="582295" cy="176530"/>
          </a:xfrm>
        </p:grpSpPr>
        <p:sp>
          <p:nvSpPr>
            <p:cNvPr id="38" name="object 38" descr=""/>
            <p:cNvSpPr/>
            <p:nvPr/>
          </p:nvSpPr>
          <p:spPr>
            <a:xfrm>
              <a:off x="549960" y="2977578"/>
              <a:ext cx="146050" cy="174625"/>
            </a:xfrm>
            <a:custGeom>
              <a:avLst/>
              <a:gdLst/>
              <a:ahLst/>
              <a:cxnLst/>
              <a:rect l="l" t="t" r="r" b="b"/>
              <a:pathLst>
                <a:path w="146050" h="174625">
                  <a:moveTo>
                    <a:pt x="100114" y="157213"/>
                  </a:moveTo>
                  <a:lnTo>
                    <a:pt x="21983" y="157213"/>
                  </a:lnTo>
                  <a:lnTo>
                    <a:pt x="21983" y="98793"/>
                  </a:lnTo>
                  <a:lnTo>
                    <a:pt x="88734" y="98793"/>
                  </a:lnTo>
                  <a:lnTo>
                    <a:pt x="88734" y="81013"/>
                  </a:lnTo>
                  <a:lnTo>
                    <a:pt x="21983" y="81013"/>
                  </a:lnTo>
                  <a:lnTo>
                    <a:pt x="21983" y="28943"/>
                  </a:lnTo>
                  <a:lnTo>
                    <a:pt x="98894" y="28943"/>
                  </a:lnTo>
                  <a:lnTo>
                    <a:pt x="98894" y="11163"/>
                  </a:lnTo>
                  <a:lnTo>
                    <a:pt x="0" y="11163"/>
                  </a:lnTo>
                  <a:lnTo>
                    <a:pt x="0" y="28943"/>
                  </a:lnTo>
                  <a:lnTo>
                    <a:pt x="0" y="81013"/>
                  </a:lnTo>
                  <a:lnTo>
                    <a:pt x="0" y="98793"/>
                  </a:lnTo>
                  <a:lnTo>
                    <a:pt x="0" y="157213"/>
                  </a:lnTo>
                  <a:lnTo>
                    <a:pt x="0" y="173723"/>
                  </a:lnTo>
                  <a:lnTo>
                    <a:pt x="100114" y="173723"/>
                  </a:lnTo>
                  <a:lnTo>
                    <a:pt x="100114" y="157213"/>
                  </a:lnTo>
                  <a:close/>
                </a:path>
                <a:path w="146050" h="174625">
                  <a:moveTo>
                    <a:pt x="145796" y="0"/>
                  </a:moveTo>
                  <a:lnTo>
                    <a:pt x="123812" y="0"/>
                  </a:lnTo>
                  <a:lnTo>
                    <a:pt x="123812" y="174129"/>
                  </a:lnTo>
                  <a:lnTo>
                    <a:pt x="145796" y="174129"/>
                  </a:lnTo>
                  <a:lnTo>
                    <a:pt x="1457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23430" y="3028696"/>
              <a:ext cx="95986" cy="125361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6188" y="2977578"/>
              <a:ext cx="285876" cy="176491"/>
            </a:xfrm>
            <a:prstGeom prst="rect">
              <a:avLst/>
            </a:prstGeom>
          </p:spPr>
        </p:pic>
      </p:grpSp>
      <p:pic>
        <p:nvPicPr>
          <p:cNvPr id="41" name="object 41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07180" y="2975241"/>
            <a:ext cx="190949" cy="178815"/>
          </a:xfrm>
          <a:prstGeom prst="rect">
            <a:avLst/>
          </a:prstGeom>
        </p:spPr>
      </p:pic>
      <p:grpSp>
        <p:nvGrpSpPr>
          <p:cNvPr id="42" name="object 42" descr=""/>
          <p:cNvGrpSpPr/>
          <p:nvPr/>
        </p:nvGrpSpPr>
        <p:grpSpPr>
          <a:xfrm>
            <a:off x="1462760" y="2977578"/>
            <a:ext cx="1271905" cy="223520"/>
            <a:chOff x="1462760" y="2977578"/>
            <a:chExt cx="1271905" cy="223520"/>
          </a:xfrm>
        </p:grpSpPr>
        <p:pic>
          <p:nvPicPr>
            <p:cNvPr id="43" name="object 4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62760" y="3028696"/>
              <a:ext cx="95986" cy="125361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1586636" y="2977578"/>
              <a:ext cx="22225" cy="174625"/>
            </a:xfrm>
            <a:custGeom>
              <a:avLst/>
              <a:gdLst/>
              <a:ahLst/>
              <a:cxnLst/>
              <a:rect l="l" t="t" r="r" b="b"/>
              <a:pathLst>
                <a:path w="22225" h="174625">
                  <a:moveTo>
                    <a:pt x="21983" y="0"/>
                  </a:moveTo>
                  <a:lnTo>
                    <a:pt x="0" y="0"/>
                  </a:lnTo>
                  <a:lnTo>
                    <a:pt x="0" y="174129"/>
                  </a:lnTo>
                  <a:lnTo>
                    <a:pt x="21983" y="174129"/>
                  </a:lnTo>
                  <a:lnTo>
                    <a:pt x="21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41030" y="3030931"/>
              <a:ext cx="98336" cy="123139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60550" y="3001810"/>
              <a:ext cx="65189" cy="152247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47380" y="2977578"/>
              <a:ext cx="103136" cy="176491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1977618" y="3028708"/>
              <a:ext cx="60325" cy="123189"/>
            </a:xfrm>
            <a:custGeom>
              <a:avLst/>
              <a:gdLst/>
              <a:ahLst/>
              <a:cxnLst/>
              <a:rect l="l" t="t" r="r" b="b"/>
              <a:pathLst>
                <a:path w="60325" h="123189">
                  <a:moveTo>
                    <a:pt x="45250" y="0"/>
                  </a:moveTo>
                  <a:lnTo>
                    <a:pt x="39446" y="1765"/>
                  </a:lnTo>
                  <a:lnTo>
                    <a:pt x="29400" y="8750"/>
                  </a:lnTo>
                  <a:lnTo>
                    <a:pt x="25184" y="13614"/>
                  </a:lnTo>
                  <a:lnTo>
                    <a:pt x="21767" y="19862"/>
                  </a:lnTo>
                  <a:lnTo>
                    <a:pt x="19646" y="2235"/>
                  </a:lnTo>
                  <a:lnTo>
                    <a:pt x="0" y="2235"/>
                  </a:lnTo>
                  <a:lnTo>
                    <a:pt x="0" y="122999"/>
                  </a:lnTo>
                  <a:lnTo>
                    <a:pt x="21983" y="122999"/>
                  </a:lnTo>
                  <a:lnTo>
                    <a:pt x="21983" y="36728"/>
                  </a:lnTo>
                  <a:lnTo>
                    <a:pt x="24142" y="31749"/>
                  </a:lnTo>
                  <a:lnTo>
                    <a:pt x="27216" y="27876"/>
                  </a:lnTo>
                  <a:lnTo>
                    <a:pt x="35179" y="22377"/>
                  </a:lnTo>
                  <a:lnTo>
                    <a:pt x="40068" y="20980"/>
                  </a:lnTo>
                  <a:lnTo>
                    <a:pt x="45872" y="20980"/>
                  </a:lnTo>
                  <a:lnTo>
                    <a:pt x="57150" y="21653"/>
                  </a:lnTo>
                  <a:lnTo>
                    <a:pt x="60159" y="1244"/>
                  </a:lnTo>
                  <a:lnTo>
                    <a:pt x="54991" y="139"/>
                  </a:lnTo>
                  <a:lnTo>
                    <a:pt x="45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57908" y="3030931"/>
              <a:ext cx="98336" cy="123139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184082" y="3028708"/>
              <a:ext cx="102234" cy="171792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312873" y="3028708"/>
              <a:ext cx="100114" cy="125361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438780" y="3028708"/>
              <a:ext cx="172034" cy="125361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636596" y="3028696"/>
              <a:ext cx="98005" cy="123012"/>
            </a:xfrm>
            <a:prstGeom prst="rect">
              <a:avLst/>
            </a:prstGeom>
          </p:spPr>
        </p:pic>
      </p:grpSp>
      <p:pic>
        <p:nvPicPr>
          <p:cNvPr id="54" name="object 54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32827" y="3421583"/>
            <a:ext cx="3080894" cy="1319047"/>
          </a:xfrm>
          <a:prstGeom prst="rect">
            <a:avLst/>
          </a:prstGeom>
        </p:spPr>
      </p:pic>
      <p:grpSp>
        <p:nvGrpSpPr>
          <p:cNvPr id="55" name="object 55" descr=""/>
          <p:cNvGrpSpPr/>
          <p:nvPr/>
        </p:nvGrpSpPr>
        <p:grpSpPr>
          <a:xfrm>
            <a:off x="534516" y="6420497"/>
            <a:ext cx="163195" cy="273685"/>
            <a:chOff x="534516" y="6420497"/>
            <a:chExt cx="163195" cy="273685"/>
          </a:xfrm>
        </p:grpSpPr>
        <p:pic>
          <p:nvPicPr>
            <p:cNvPr id="56" name="object 5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32396" y="6420497"/>
              <a:ext cx="65150" cy="65138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534504" y="6433515"/>
              <a:ext cx="156845" cy="260985"/>
            </a:xfrm>
            <a:custGeom>
              <a:avLst/>
              <a:gdLst/>
              <a:ahLst/>
              <a:cxnLst/>
              <a:rect l="l" t="t" r="r" b="b"/>
              <a:pathLst>
                <a:path w="156845" h="260984">
                  <a:moveTo>
                    <a:pt x="84594" y="13030"/>
                  </a:moveTo>
                  <a:lnTo>
                    <a:pt x="55206" y="12992"/>
                  </a:lnTo>
                  <a:lnTo>
                    <a:pt x="53111" y="12128"/>
                  </a:lnTo>
                  <a:lnTo>
                    <a:pt x="52285" y="11442"/>
                  </a:lnTo>
                  <a:lnTo>
                    <a:pt x="52285" y="6680"/>
                  </a:lnTo>
                  <a:lnTo>
                    <a:pt x="45770" y="6680"/>
                  </a:lnTo>
                  <a:lnTo>
                    <a:pt x="45770" y="16992"/>
                  </a:lnTo>
                  <a:lnTo>
                    <a:pt x="53365" y="19545"/>
                  </a:lnTo>
                  <a:lnTo>
                    <a:pt x="84594" y="19545"/>
                  </a:lnTo>
                  <a:lnTo>
                    <a:pt x="84594" y="13030"/>
                  </a:lnTo>
                  <a:close/>
                </a:path>
                <a:path w="156845" h="260984">
                  <a:moveTo>
                    <a:pt x="117106" y="234530"/>
                  </a:moveTo>
                  <a:lnTo>
                    <a:pt x="39331" y="234530"/>
                  </a:lnTo>
                  <a:lnTo>
                    <a:pt x="39331" y="241046"/>
                  </a:lnTo>
                  <a:lnTo>
                    <a:pt x="117106" y="241046"/>
                  </a:lnTo>
                  <a:lnTo>
                    <a:pt x="117106" y="234530"/>
                  </a:lnTo>
                  <a:close/>
                </a:path>
                <a:path w="156845" h="260984">
                  <a:moveTo>
                    <a:pt x="156514" y="58648"/>
                  </a:moveTo>
                  <a:lnTo>
                    <a:pt x="149999" y="58648"/>
                  </a:lnTo>
                  <a:lnTo>
                    <a:pt x="149999" y="235699"/>
                  </a:lnTo>
                  <a:lnTo>
                    <a:pt x="148336" y="242417"/>
                  </a:lnTo>
                  <a:lnTo>
                    <a:pt x="143941" y="248297"/>
                  </a:lnTo>
                  <a:lnTo>
                    <a:pt x="137756" y="252476"/>
                  </a:lnTo>
                  <a:lnTo>
                    <a:pt x="130708" y="254063"/>
                  </a:lnTo>
                  <a:lnTo>
                    <a:pt x="14579" y="254063"/>
                  </a:lnTo>
                  <a:lnTo>
                    <a:pt x="6515" y="245325"/>
                  </a:lnTo>
                  <a:lnTo>
                    <a:pt x="6515" y="13944"/>
                  </a:lnTo>
                  <a:lnTo>
                    <a:pt x="14020" y="6527"/>
                  </a:lnTo>
                  <a:lnTo>
                    <a:pt x="85140" y="6527"/>
                  </a:lnTo>
                  <a:lnTo>
                    <a:pt x="85140" y="0"/>
                  </a:lnTo>
                  <a:lnTo>
                    <a:pt x="23241" y="0"/>
                  </a:lnTo>
                  <a:lnTo>
                    <a:pt x="14198" y="1816"/>
                  </a:lnTo>
                  <a:lnTo>
                    <a:pt x="6819" y="6769"/>
                  </a:lnTo>
                  <a:lnTo>
                    <a:pt x="1828" y="14097"/>
                  </a:lnTo>
                  <a:lnTo>
                    <a:pt x="0" y="23063"/>
                  </a:lnTo>
                  <a:lnTo>
                    <a:pt x="0" y="235699"/>
                  </a:lnTo>
                  <a:lnTo>
                    <a:pt x="1917" y="245186"/>
                  </a:lnTo>
                  <a:lnTo>
                    <a:pt x="7048" y="253123"/>
                  </a:lnTo>
                  <a:lnTo>
                    <a:pt x="14528" y="258572"/>
                  </a:lnTo>
                  <a:lnTo>
                    <a:pt x="23456" y="260591"/>
                  </a:lnTo>
                  <a:lnTo>
                    <a:pt x="130708" y="260591"/>
                  </a:lnTo>
                  <a:lnTo>
                    <a:pt x="140233" y="258470"/>
                  </a:lnTo>
                  <a:lnTo>
                    <a:pt x="148501" y="252857"/>
                  </a:lnTo>
                  <a:lnTo>
                    <a:pt x="154317" y="244894"/>
                  </a:lnTo>
                  <a:lnTo>
                    <a:pt x="156514" y="235699"/>
                  </a:lnTo>
                  <a:lnTo>
                    <a:pt x="156514" y="586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8" name="object 58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72033" y="7061047"/>
            <a:ext cx="287997" cy="248018"/>
          </a:xfrm>
          <a:prstGeom prst="rect">
            <a:avLst/>
          </a:prstGeom>
        </p:spPr>
      </p:pic>
      <p:sp>
        <p:nvSpPr>
          <p:cNvPr id="59" name="object 59" descr=""/>
          <p:cNvSpPr/>
          <p:nvPr/>
        </p:nvSpPr>
        <p:spPr>
          <a:xfrm>
            <a:off x="537768" y="5731725"/>
            <a:ext cx="156845" cy="260985"/>
          </a:xfrm>
          <a:custGeom>
            <a:avLst/>
            <a:gdLst/>
            <a:ahLst/>
            <a:cxnLst/>
            <a:rect l="l" t="t" r="r" b="b"/>
            <a:pathLst>
              <a:path w="156845" h="260985">
                <a:moveTo>
                  <a:pt x="39052" y="149834"/>
                </a:moveTo>
                <a:lnTo>
                  <a:pt x="32677" y="149758"/>
                </a:lnTo>
                <a:lnTo>
                  <a:pt x="26301" y="149669"/>
                </a:lnTo>
                <a:lnTo>
                  <a:pt x="26136" y="162699"/>
                </a:lnTo>
                <a:lnTo>
                  <a:pt x="38874" y="162864"/>
                </a:lnTo>
                <a:lnTo>
                  <a:pt x="39052" y="149847"/>
                </a:lnTo>
                <a:close/>
              </a:path>
              <a:path w="156845" h="260985">
                <a:moveTo>
                  <a:pt x="39052" y="117259"/>
                </a:moveTo>
                <a:lnTo>
                  <a:pt x="26301" y="117094"/>
                </a:lnTo>
                <a:lnTo>
                  <a:pt x="26136" y="130111"/>
                </a:lnTo>
                <a:lnTo>
                  <a:pt x="38874" y="130302"/>
                </a:lnTo>
                <a:lnTo>
                  <a:pt x="39052" y="117271"/>
                </a:lnTo>
                <a:close/>
              </a:path>
              <a:path w="156845" h="260985">
                <a:moveTo>
                  <a:pt x="39052" y="84683"/>
                </a:moveTo>
                <a:lnTo>
                  <a:pt x="26301" y="84531"/>
                </a:lnTo>
                <a:lnTo>
                  <a:pt x="26136" y="97548"/>
                </a:lnTo>
                <a:lnTo>
                  <a:pt x="38874" y="97726"/>
                </a:lnTo>
                <a:lnTo>
                  <a:pt x="39052" y="84696"/>
                </a:lnTo>
                <a:close/>
              </a:path>
              <a:path w="156845" h="260985">
                <a:moveTo>
                  <a:pt x="110909" y="6680"/>
                </a:moveTo>
                <a:lnTo>
                  <a:pt x="104394" y="6680"/>
                </a:lnTo>
                <a:lnTo>
                  <a:pt x="104394" y="11531"/>
                </a:lnTo>
                <a:lnTo>
                  <a:pt x="103670" y="12179"/>
                </a:lnTo>
                <a:lnTo>
                  <a:pt x="101854" y="12992"/>
                </a:lnTo>
                <a:lnTo>
                  <a:pt x="55194" y="12992"/>
                </a:lnTo>
                <a:lnTo>
                  <a:pt x="53111" y="12115"/>
                </a:lnTo>
                <a:lnTo>
                  <a:pt x="52273" y="11430"/>
                </a:lnTo>
                <a:lnTo>
                  <a:pt x="52273" y="6680"/>
                </a:lnTo>
                <a:lnTo>
                  <a:pt x="45770" y="6680"/>
                </a:lnTo>
                <a:lnTo>
                  <a:pt x="45770" y="16992"/>
                </a:lnTo>
                <a:lnTo>
                  <a:pt x="53340" y="19545"/>
                </a:lnTo>
                <a:lnTo>
                  <a:pt x="101130" y="19545"/>
                </a:lnTo>
                <a:lnTo>
                  <a:pt x="104114" y="19545"/>
                </a:lnTo>
                <a:lnTo>
                  <a:pt x="110909" y="16725"/>
                </a:lnTo>
                <a:lnTo>
                  <a:pt x="110909" y="6680"/>
                </a:lnTo>
                <a:close/>
              </a:path>
              <a:path w="156845" h="260985">
                <a:moveTo>
                  <a:pt x="117094" y="234518"/>
                </a:moveTo>
                <a:lnTo>
                  <a:pt x="39319" y="234518"/>
                </a:lnTo>
                <a:lnTo>
                  <a:pt x="39319" y="241033"/>
                </a:lnTo>
                <a:lnTo>
                  <a:pt x="117094" y="241033"/>
                </a:lnTo>
                <a:lnTo>
                  <a:pt x="117094" y="234518"/>
                </a:lnTo>
                <a:close/>
              </a:path>
              <a:path w="156845" h="260985">
                <a:moveTo>
                  <a:pt x="130454" y="149834"/>
                </a:moveTo>
                <a:lnTo>
                  <a:pt x="52285" y="149834"/>
                </a:lnTo>
                <a:lnTo>
                  <a:pt x="52285" y="162864"/>
                </a:lnTo>
                <a:lnTo>
                  <a:pt x="130454" y="162864"/>
                </a:lnTo>
                <a:lnTo>
                  <a:pt x="130454" y="149847"/>
                </a:lnTo>
                <a:close/>
              </a:path>
              <a:path w="156845" h="260985">
                <a:moveTo>
                  <a:pt x="130454" y="117259"/>
                </a:moveTo>
                <a:lnTo>
                  <a:pt x="52285" y="117259"/>
                </a:lnTo>
                <a:lnTo>
                  <a:pt x="52285" y="130302"/>
                </a:lnTo>
                <a:lnTo>
                  <a:pt x="130454" y="130302"/>
                </a:lnTo>
                <a:lnTo>
                  <a:pt x="130454" y="117259"/>
                </a:lnTo>
                <a:close/>
              </a:path>
              <a:path w="156845" h="260985">
                <a:moveTo>
                  <a:pt x="130454" y="84683"/>
                </a:moveTo>
                <a:lnTo>
                  <a:pt x="52285" y="84683"/>
                </a:lnTo>
                <a:lnTo>
                  <a:pt x="52285" y="97726"/>
                </a:lnTo>
                <a:lnTo>
                  <a:pt x="130454" y="97726"/>
                </a:lnTo>
                <a:lnTo>
                  <a:pt x="130454" y="84696"/>
                </a:lnTo>
                <a:close/>
              </a:path>
              <a:path w="156845" h="260985">
                <a:moveTo>
                  <a:pt x="156502" y="23063"/>
                </a:moveTo>
                <a:lnTo>
                  <a:pt x="154762" y="14097"/>
                </a:lnTo>
                <a:lnTo>
                  <a:pt x="154698" y="13931"/>
                </a:lnTo>
                <a:lnTo>
                  <a:pt x="149987" y="6819"/>
                </a:lnTo>
                <a:lnTo>
                  <a:pt x="149987" y="13779"/>
                </a:lnTo>
                <a:lnTo>
                  <a:pt x="149987" y="245478"/>
                </a:lnTo>
                <a:lnTo>
                  <a:pt x="142379" y="254063"/>
                </a:lnTo>
                <a:lnTo>
                  <a:pt x="14579" y="254063"/>
                </a:lnTo>
                <a:lnTo>
                  <a:pt x="6515" y="245313"/>
                </a:lnTo>
                <a:lnTo>
                  <a:pt x="6515" y="13931"/>
                </a:lnTo>
                <a:lnTo>
                  <a:pt x="13995" y="6515"/>
                </a:lnTo>
                <a:lnTo>
                  <a:pt x="142836" y="6515"/>
                </a:lnTo>
                <a:lnTo>
                  <a:pt x="149987" y="13779"/>
                </a:lnTo>
                <a:lnTo>
                  <a:pt x="149987" y="6819"/>
                </a:lnTo>
                <a:lnTo>
                  <a:pt x="149898" y="6680"/>
                </a:lnTo>
                <a:lnTo>
                  <a:pt x="149656" y="6515"/>
                </a:lnTo>
                <a:lnTo>
                  <a:pt x="142659" y="1790"/>
                </a:lnTo>
                <a:lnTo>
                  <a:pt x="133705" y="0"/>
                </a:lnTo>
                <a:lnTo>
                  <a:pt x="23228" y="0"/>
                </a:lnTo>
                <a:lnTo>
                  <a:pt x="14198" y="1816"/>
                </a:lnTo>
                <a:lnTo>
                  <a:pt x="6807" y="6769"/>
                </a:lnTo>
                <a:lnTo>
                  <a:pt x="1828" y="14097"/>
                </a:lnTo>
                <a:lnTo>
                  <a:pt x="0" y="23063"/>
                </a:lnTo>
                <a:lnTo>
                  <a:pt x="0" y="235699"/>
                </a:lnTo>
                <a:lnTo>
                  <a:pt x="1905" y="245186"/>
                </a:lnTo>
                <a:lnTo>
                  <a:pt x="7035" y="253111"/>
                </a:lnTo>
                <a:lnTo>
                  <a:pt x="14516" y="258559"/>
                </a:lnTo>
                <a:lnTo>
                  <a:pt x="23456" y="260578"/>
                </a:lnTo>
                <a:lnTo>
                  <a:pt x="133705" y="260578"/>
                </a:lnTo>
                <a:lnTo>
                  <a:pt x="142481" y="258597"/>
                </a:lnTo>
                <a:lnTo>
                  <a:pt x="148577" y="254063"/>
                </a:lnTo>
                <a:lnTo>
                  <a:pt x="149745" y="253199"/>
                </a:lnTo>
                <a:lnTo>
                  <a:pt x="154686" y="245287"/>
                </a:lnTo>
                <a:lnTo>
                  <a:pt x="156502" y="235699"/>
                </a:lnTo>
                <a:lnTo>
                  <a:pt x="156502" y="230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0" name="object 60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927341" y="5818530"/>
            <a:ext cx="865301" cy="94564"/>
          </a:xfrm>
          <a:prstGeom prst="rect">
            <a:avLst/>
          </a:prstGeom>
        </p:spPr>
      </p:pic>
      <p:pic>
        <p:nvPicPr>
          <p:cNvPr id="61" name="object 61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18359" y="6443903"/>
            <a:ext cx="1750456" cy="238319"/>
          </a:xfrm>
          <a:prstGeom prst="rect">
            <a:avLst/>
          </a:prstGeom>
        </p:spPr>
      </p:pic>
      <p:pic>
        <p:nvPicPr>
          <p:cNvPr id="62" name="object 62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924059" y="7073627"/>
            <a:ext cx="1937656" cy="238622"/>
          </a:xfrm>
          <a:prstGeom prst="rect">
            <a:avLst/>
          </a:prstGeom>
        </p:spPr>
      </p:pic>
      <p:grpSp>
        <p:nvGrpSpPr>
          <p:cNvPr id="63" name="object 63" descr=""/>
          <p:cNvGrpSpPr/>
          <p:nvPr/>
        </p:nvGrpSpPr>
        <p:grpSpPr>
          <a:xfrm>
            <a:off x="5554446" y="2966554"/>
            <a:ext cx="720090" cy="177165"/>
            <a:chOff x="5554446" y="2966554"/>
            <a:chExt cx="720090" cy="177165"/>
          </a:xfrm>
        </p:grpSpPr>
        <p:sp>
          <p:nvSpPr>
            <p:cNvPr id="64" name="object 64" descr=""/>
            <p:cNvSpPr/>
            <p:nvPr/>
          </p:nvSpPr>
          <p:spPr>
            <a:xfrm>
              <a:off x="5743575" y="3029204"/>
              <a:ext cx="531495" cy="114300"/>
            </a:xfrm>
            <a:custGeom>
              <a:avLst/>
              <a:gdLst/>
              <a:ahLst/>
              <a:cxnLst/>
              <a:rect l="l" t="t" r="r" b="b"/>
              <a:pathLst>
                <a:path w="531495" h="114300">
                  <a:moveTo>
                    <a:pt x="517918" y="5156"/>
                  </a:moveTo>
                  <a:lnTo>
                    <a:pt x="503516" y="5156"/>
                  </a:lnTo>
                  <a:lnTo>
                    <a:pt x="503516" y="24841"/>
                  </a:lnTo>
                  <a:lnTo>
                    <a:pt x="492594" y="24841"/>
                  </a:lnTo>
                  <a:lnTo>
                    <a:pt x="492594" y="35521"/>
                  </a:lnTo>
                  <a:lnTo>
                    <a:pt x="503516" y="35521"/>
                  </a:lnTo>
                  <a:lnTo>
                    <a:pt x="503580" y="75234"/>
                  </a:lnTo>
                  <a:lnTo>
                    <a:pt x="517690" y="90474"/>
                  </a:lnTo>
                  <a:lnTo>
                    <a:pt x="524636" y="90474"/>
                  </a:lnTo>
                  <a:lnTo>
                    <a:pt x="526199" y="90233"/>
                  </a:lnTo>
                  <a:lnTo>
                    <a:pt x="529323" y="89992"/>
                  </a:lnTo>
                  <a:lnTo>
                    <a:pt x="530885" y="89750"/>
                  </a:lnTo>
                  <a:lnTo>
                    <a:pt x="530885" y="79197"/>
                  </a:lnTo>
                  <a:lnTo>
                    <a:pt x="523201" y="79197"/>
                  </a:lnTo>
                  <a:lnTo>
                    <a:pt x="521995" y="78955"/>
                  </a:lnTo>
                  <a:lnTo>
                    <a:pt x="517918" y="71755"/>
                  </a:lnTo>
                  <a:lnTo>
                    <a:pt x="517918" y="35394"/>
                  </a:lnTo>
                  <a:lnTo>
                    <a:pt x="530885" y="35394"/>
                  </a:lnTo>
                  <a:lnTo>
                    <a:pt x="530885" y="24714"/>
                  </a:lnTo>
                  <a:lnTo>
                    <a:pt x="517918" y="24714"/>
                  </a:lnTo>
                  <a:lnTo>
                    <a:pt x="517918" y="5156"/>
                  </a:lnTo>
                  <a:close/>
                </a:path>
                <a:path w="531495" h="114300">
                  <a:moveTo>
                    <a:pt x="530885" y="78587"/>
                  </a:moveTo>
                  <a:lnTo>
                    <a:pt x="529920" y="78841"/>
                  </a:lnTo>
                  <a:lnTo>
                    <a:pt x="528840" y="78955"/>
                  </a:lnTo>
                  <a:lnTo>
                    <a:pt x="526922" y="79197"/>
                  </a:lnTo>
                  <a:lnTo>
                    <a:pt x="530885" y="79197"/>
                  </a:lnTo>
                  <a:lnTo>
                    <a:pt x="530885" y="78587"/>
                  </a:lnTo>
                  <a:close/>
                </a:path>
                <a:path w="531495" h="114300">
                  <a:moveTo>
                    <a:pt x="460565" y="23025"/>
                  </a:moveTo>
                  <a:lnTo>
                    <a:pt x="450240" y="23025"/>
                  </a:lnTo>
                  <a:lnTo>
                    <a:pt x="445566" y="24003"/>
                  </a:lnTo>
                  <a:lnTo>
                    <a:pt x="424712" y="43916"/>
                  </a:lnTo>
                  <a:lnTo>
                    <a:pt x="423240" y="47866"/>
                  </a:lnTo>
                  <a:lnTo>
                    <a:pt x="422610" y="51841"/>
                  </a:lnTo>
                  <a:lnTo>
                    <a:pt x="422539" y="62395"/>
                  </a:lnTo>
                  <a:lnTo>
                    <a:pt x="423367" y="66954"/>
                  </a:lnTo>
                  <a:lnTo>
                    <a:pt x="450240" y="91795"/>
                  </a:lnTo>
                  <a:lnTo>
                    <a:pt x="460679" y="91795"/>
                  </a:lnTo>
                  <a:lnTo>
                    <a:pt x="481125" y="80391"/>
                  </a:lnTo>
                  <a:lnTo>
                    <a:pt x="452272" y="80391"/>
                  </a:lnTo>
                  <a:lnTo>
                    <a:pt x="449516" y="79794"/>
                  </a:lnTo>
                  <a:lnTo>
                    <a:pt x="436918" y="60236"/>
                  </a:lnTo>
                  <a:lnTo>
                    <a:pt x="436918" y="54597"/>
                  </a:lnTo>
                  <a:lnTo>
                    <a:pt x="447116" y="36601"/>
                  </a:lnTo>
                  <a:lnTo>
                    <a:pt x="449402" y="35267"/>
                  </a:lnTo>
                  <a:lnTo>
                    <a:pt x="452272" y="34556"/>
                  </a:lnTo>
                  <a:lnTo>
                    <a:pt x="481294" y="34556"/>
                  </a:lnTo>
                  <a:lnTo>
                    <a:pt x="479628" y="32753"/>
                  </a:lnTo>
                  <a:lnTo>
                    <a:pt x="476757" y="29756"/>
                  </a:lnTo>
                  <a:lnTo>
                    <a:pt x="473392" y="27355"/>
                  </a:lnTo>
                  <a:lnTo>
                    <a:pt x="469315" y="25666"/>
                  </a:lnTo>
                  <a:lnTo>
                    <a:pt x="465239" y="23876"/>
                  </a:lnTo>
                  <a:lnTo>
                    <a:pt x="460565" y="23025"/>
                  </a:lnTo>
                  <a:close/>
                </a:path>
                <a:path w="531495" h="114300">
                  <a:moveTo>
                    <a:pt x="481294" y="34556"/>
                  </a:moveTo>
                  <a:lnTo>
                    <a:pt x="458520" y="34556"/>
                  </a:lnTo>
                  <a:lnTo>
                    <a:pt x="461276" y="35267"/>
                  </a:lnTo>
                  <a:lnTo>
                    <a:pt x="463689" y="36601"/>
                  </a:lnTo>
                  <a:lnTo>
                    <a:pt x="473875" y="54597"/>
                  </a:lnTo>
                  <a:lnTo>
                    <a:pt x="473875" y="60236"/>
                  </a:lnTo>
                  <a:lnTo>
                    <a:pt x="463689" y="78359"/>
                  </a:lnTo>
                  <a:lnTo>
                    <a:pt x="461403" y="79667"/>
                  </a:lnTo>
                  <a:lnTo>
                    <a:pt x="458520" y="80391"/>
                  </a:lnTo>
                  <a:lnTo>
                    <a:pt x="481125" y="80391"/>
                  </a:lnTo>
                  <a:lnTo>
                    <a:pt x="482396" y="78955"/>
                  </a:lnTo>
                  <a:lnTo>
                    <a:pt x="484441" y="75361"/>
                  </a:lnTo>
                  <a:lnTo>
                    <a:pt x="487565" y="66954"/>
                  </a:lnTo>
                  <a:lnTo>
                    <a:pt x="488183" y="62992"/>
                  </a:lnTo>
                  <a:lnTo>
                    <a:pt x="488167" y="51841"/>
                  </a:lnTo>
                  <a:lnTo>
                    <a:pt x="487438" y="47866"/>
                  </a:lnTo>
                  <a:lnTo>
                    <a:pt x="484555" y="39471"/>
                  </a:lnTo>
                  <a:lnTo>
                    <a:pt x="482396" y="35750"/>
                  </a:lnTo>
                  <a:lnTo>
                    <a:pt x="481294" y="34556"/>
                  </a:lnTo>
                  <a:close/>
                </a:path>
                <a:path w="531495" h="114300">
                  <a:moveTo>
                    <a:pt x="411479" y="0"/>
                  </a:moveTo>
                  <a:lnTo>
                    <a:pt x="397078" y="0"/>
                  </a:lnTo>
                  <a:lnTo>
                    <a:pt x="397078" y="89992"/>
                  </a:lnTo>
                  <a:lnTo>
                    <a:pt x="411479" y="89992"/>
                  </a:lnTo>
                  <a:lnTo>
                    <a:pt x="411479" y="0"/>
                  </a:lnTo>
                  <a:close/>
                </a:path>
                <a:path w="531495" h="114300">
                  <a:moveTo>
                    <a:pt x="384238" y="24841"/>
                  </a:moveTo>
                  <a:lnTo>
                    <a:pt x="369836" y="24841"/>
                  </a:lnTo>
                  <a:lnTo>
                    <a:pt x="369836" y="89992"/>
                  </a:lnTo>
                  <a:lnTo>
                    <a:pt x="384238" y="89992"/>
                  </a:lnTo>
                  <a:lnTo>
                    <a:pt x="384238" y="24841"/>
                  </a:lnTo>
                  <a:close/>
                </a:path>
                <a:path w="531495" h="114300">
                  <a:moveTo>
                    <a:pt x="384238" y="0"/>
                  </a:moveTo>
                  <a:lnTo>
                    <a:pt x="369836" y="0"/>
                  </a:lnTo>
                  <a:lnTo>
                    <a:pt x="369836" y="13550"/>
                  </a:lnTo>
                  <a:lnTo>
                    <a:pt x="384238" y="13550"/>
                  </a:lnTo>
                  <a:lnTo>
                    <a:pt x="384238" y="0"/>
                  </a:lnTo>
                  <a:close/>
                </a:path>
                <a:path w="531495" h="114300">
                  <a:moveTo>
                    <a:pt x="307797" y="24841"/>
                  </a:moveTo>
                  <a:lnTo>
                    <a:pt x="294360" y="24841"/>
                  </a:lnTo>
                  <a:lnTo>
                    <a:pt x="294360" y="114109"/>
                  </a:lnTo>
                  <a:lnTo>
                    <a:pt x="308749" y="114109"/>
                  </a:lnTo>
                  <a:lnTo>
                    <a:pt x="308749" y="81597"/>
                  </a:lnTo>
                  <a:lnTo>
                    <a:pt x="351659" y="81597"/>
                  </a:lnTo>
                  <a:lnTo>
                    <a:pt x="352450" y="80518"/>
                  </a:lnTo>
                  <a:lnTo>
                    <a:pt x="323519" y="80518"/>
                  </a:lnTo>
                  <a:lnTo>
                    <a:pt x="320992" y="79921"/>
                  </a:lnTo>
                  <a:lnTo>
                    <a:pt x="316445" y="77508"/>
                  </a:lnTo>
                  <a:lnTo>
                    <a:pt x="314528" y="75946"/>
                  </a:lnTo>
                  <a:lnTo>
                    <a:pt x="312953" y="73914"/>
                  </a:lnTo>
                  <a:lnTo>
                    <a:pt x="311289" y="71869"/>
                  </a:lnTo>
                  <a:lnTo>
                    <a:pt x="310210" y="69481"/>
                  </a:lnTo>
                  <a:lnTo>
                    <a:pt x="308521" y="63957"/>
                  </a:lnTo>
                  <a:lnTo>
                    <a:pt x="308165" y="60960"/>
                  </a:lnTo>
                  <a:lnTo>
                    <a:pt x="308165" y="50634"/>
                  </a:lnTo>
                  <a:lnTo>
                    <a:pt x="309727" y="44996"/>
                  </a:lnTo>
                  <a:lnTo>
                    <a:pt x="312724" y="40792"/>
                  </a:lnTo>
                  <a:lnTo>
                    <a:pt x="315836" y="36601"/>
                  </a:lnTo>
                  <a:lnTo>
                    <a:pt x="320395" y="34556"/>
                  </a:lnTo>
                  <a:lnTo>
                    <a:pt x="352189" y="34556"/>
                  </a:lnTo>
                  <a:lnTo>
                    <a:pt x="351508" y="33718"/>
                  </a:lnTo>
                  <a:lnTo>
                    <a:pt x="307797" y="33718"/>
                  </a:lnTo>
                  <a:lnTo>
                    <a:pt x="307797" y="24841"/>
                  </a:lnTo>
                  <a:close/>
                </a:path>
                <a:path w="531495" h="114300">
                  <a:moveTo>
                    <a:pt x="351659" y="81597"/>
                  </a:moveTo>
                  <a:lnTo>
                    <a:pt x="309003" y="81597"/>
                  </a:lnTo>
                  <a:lnTo>
                    <a:pt x="310083" y="83286"/>
                  </a:lnTo>
                  <a:lnTo>
                    <a:pt x="311391" y="84836"/>
                  </a:lnTo>
                  <a:lnTo>
                    <a:pt x="313080" y="86156"/>
                  </a:lnTo>
                  <a:lnTo>
                    <a:pt x="314642" y="87477"/>
                  </a:lnTo>
                  <a:lnTo>
                    <a:pt x="328561" y="91795"/>
                  </a:lnTo>
                  <a:lnTo>
                    <a:pt x="335394" y="91795"/>
                  </a:lnTo>
                  <a:lnTo>
                    <a:pt x="339470" y="90830"/>
                  </a:lnTo>
                  <a:lnTo>
                    <a:pt x="346684" y="87007"/>
                  </a:lnTo>
                  <a:lnTo>
                    <a:pt x="349554" y="84467"/>
                  </a:lnTo>
                  <a:lnTo>
                    <a:pt x="351659" y="81597"/>
                  </a:lnTo>
                  <a:close/>
                </a:path>
                <a:path w="531495" h="114300">
                  <a:moveTo>
                    <a:pt x="352189" y="34556"/>
                  </a:moveTo>
                  <a:lnTo>
                    <a:pt x="329285" y="34556"/>
                  </a:lnTo>
                  <a:lnTo>
                    <a:pt x="331927" y="35153"/>
                  </a:lnTo>
                  <a:lnTo>
                    <a:pt x="334200" y="36474"/>
                  </a:lnTo>
                  <a:lnTo>
                    <a:pt x="343319" y="48945"/>
                  </a:lnTo>
                  <a:lnTo>
                    <a:pt x="344157" y="51714"/>
                  </a:lnTo>
                  <a:lnTo>
                    <a:pt x="344326" y="53035"/>
                  </a:lnTo>
                  <a:lnTo>
                    <a:pt x="344445" y="60960"/>
                  </a:lnTo>
                  <a:lnTo>
                    <a:pt x="344157" y="63119"/>
                  </a:lnTo>
                  <a:lnTo>
                    <a:pt x="329869" y="80518"/>
                  </a:lnTo>
                  <a:lnTo>
                    <a:pt x="352450" y="80518"/>
                  </a:lnTo>
                  <a:lnTo>
                    <a:pt x="358673" y="62153"/>
                  </a:lnTo>
                  <a:lnTo>
                    <a:pt x="358673" y="53035"/>
                  </a:lnTo>
                  <a:lnTo>
                    <a:pt x="357949" y="48475"/>
                  </a:lnTo>
                  <a:lnTo>
                    <a:pt x="355561" y="40068"/>
                  </a:lnTo>
                  <a:lnTo>
                    <a:pt x="353644" y="36347"/>
                  </a:lnTo>
                  <a:lnTo>
                    <a:pt x="352189" y="34556"/>
                  </a:lnTo>
                  <a:close/>
                </a:path>
                <a:path w="531495" h="114300">
                  <a:moveTo>
                    <a:pt x="333362" y="23025"/>
                  </a:moveTo>
                  <a:lnTo>
                    <a:pt x="323888" y="23025"/>
                  </a:lnTo>
                  <a:lnTo>
                    <a:pt x="320039" y="23876"/>
                  </a:lnTo>
                  <a:lnTo>
                    <a:pt x="312839" y="27228"/>
                  </a:lnTo>
                  <a:lnTo>
                    <a:pt x="310083" y="29870"/>
                  </a:lnTo>
                  <a:lnTo>
                    <a:pt x="308038" y="33718"/>
                  </a:lnTo>
                  <a:lnTo>
                    <a:pt x="351508" y="33718"/>
                  </a:lnTo>
                  <a:lnTo>
                    <a:pt x="348602" y="29997"/>
                  </a:lnTo>
                  <a:lnTo>
                    <a:pt x="345478" y="27597"/>
                  </a:lnTo>
                  <a:lnTo>
                    <a:pt x="341642" y="25793"/>
                  </a:lnTo>
                  <a:lnTo>
                    <a:pt x="337807" y="23876"/>
                  </a:lnTo>
                  <a:lnTo>
                    <a:pt x="333362" y="23025"/>
                  </a:lnTo>
                  <a:close/>
                </a:path>
                <a:path w="531495" h="114300">
                  <a:moveTo>
                    <a:pt x="271195" y="5156"/>
                  </a:moveTo>
                  <a:lnTo>
                    <a:pt x="256806" y="5156"/>
                  </a:lnTo>
                  <a:lnTo>
                    <a:pt x="256806" y="24841"/>
                  </a:lnTo>
                  <a:lnTo>
                    <a:pt x="245871" y="24841"/>
                  </a:lnTo>
                  <a:lnTo>
                    <a:pt x="245871" y="35521"/>
                  </a:lnTo>
                  <a:lnTo>
                    <a:pt x="256806" y="35521"/>
                  </a:lnTo>
                  <a:lnTo>
                    <a:pt x="256863" y="75234"/>
                  </a:lnTo>
                  <a:lnTo>
                    <a:pt x="270967" y="90474"/>
                  </a:lnTo>
                  <a:lnTo>
                    <a:pt x="277926" y="90474"/>
                  </a:lnTo>
                  <a:lnTo>
                    <a:pt x="279488" y="90233"/>
                  </a:lnTo>
                  <a:lnTo>
                    <a:pt x="282600" y="89992"/>
                  </a:lnTo>
                  <a:lnTo>
                    <a:pt x="284162" y="89750"/>
                  </a:lnTo>
                  <a:lnTo>
                    <a:pt x="284162" y="79197"/>
                  </a:lnTo>
                  <a:lnTo>
                    <a:pt x="276478" y="79197"/>
                  </a:lnTo>
                  <a:lnTo>
                    <a:pt x="275285" y="78955"/>
                  </a:lnTo>
                  <a:lnTo>
                    <a:pt x="271195" y="71755"/>
                  </a:lnTo>
                  <a:lnTo>
                    <a:pt x="271195" y="35394"/>
                  </a:lnTo>
                  <a:lnTo>
                    <a:pt x="284162" y="35394"/>
                  </a:lnTo>
                  <a:lnTo>
                    <a:pt x="284162" y="24714"/>
                  </a:lnTo>
                  <a:lnTo>
                    <a:pt x="271195" y="24714"/>
                  </a:lnTo>
                  <a:lnTo>
                    <a:pt x="271195" y="5156"/>
                  </a:lnTo>
                  <a:close/>
                </a:path>
                <a:path w="531495" h="114300">
                  <a:moveTo>
                    <a:pt x="284162" y="78587"/>
                  </a:moveTo>
                  <a:lnTo>
                    <a:pt x="283209" y="78841"/>
                  </a:lnTo>
                  <a:lnTo>
                    <a:pt x="282117" y="78955"/>
                  </a:lnTo>
                  <a:lnTo>
                    <a:pt x="280200" y="79197"/>
                  </a:lnTo>
                  <a:lnTo>
                    <a:pt x="284162" y="79197"/>
                  </a:lnTo>
                  <a:lnTo>
                    <a:pt x="284162" y="78587"/>
                  </a:lnTo>
                  <a:close/>
                </a:path>
                <a:path w="531495" h="114300">
                  <a:moveTo>
                    <a:pt x="198361" y="68999"/>
                  </a:moveTo>
                  <a:lnTo>
                    <a:pt x="183832" y="68999"/>
                  </a:lnTo>
                  <a:lnTo>
                    <a:pt x="183959" y="72948"/>
                  </a:lnTo>
                  <a:lnTo>
                    <a:pt x="208686" y="91795"/>
                  </a:lnTo>
                  <a:lnTo>
                    <a:pt x="216115" y="91795"/>
                  </a:lnTo>
                  <a:lnTo>
                    <a:pt x="239001" y="80518"/>
                  </a:lnTo>
                  <a:lnTo>
                    <a:pt x="209397" y="80518"/>
                  </a:lnTo>
                  <a:lnTo>
                    <a:pt x="206044" y="79667"/>
                  </a:lnTo>
                  <a:lnTo>
                    <a:pt x="203288" y="78003"/>
                  </a:lnTo>
                  <a:lnTo>
                    <a:pt x="200520" y="76200"/>
                  </a:lnTo>
                  <a:lnTo>
                    <a:pt x="198958" y="73317"/>
                  </a:lnTo>
                  <a:lnTo>
                    <a:pt x="198488" y="69113"/>
                  </a:lnTo>
                  <a:close/>
                </a:path>
                <a:path w="531495" h="114300">
                  <a:moveTo>
                    <a:pt x="216115" y="22923"/>
                  </a:moveTo>
                  <a:lnTo>
                    <a:pt x="209880" y="22923"/>
                  </a:lnTo>
                  <a:lnTo>
                    <a:pt x="206755" y="23152"/>
                  </a:lnTo>
                  <a:lnTo>
                    <a:pt x="188048" y="32626"/>
                  </a:lnTo>
                  <a:lnTo>
                    <a:pt x="186245" y="35039"/>
                  </a:lnTo>
                  <a:lnTo>
                    <a:pt x="185407" y="37909"/>
                  </a:lnTo>
                  <a:lnTo>
                    <a:pt x="185407" y="44869"/>
                  </a:lnTo>
                  <a:lnTo>
                    <a:pt x="185991" y="47510"/>
                  </a:lnTo>
                  <a:lnTo>
                    <a:pt x="187197" y="49796"/>
                  </a:lnTo>
                  <a:lnTo>
                    <a:pt x="188277" y="52082"/>
                  </a:lnTo>
                  <a:lnTo>
                    <a:pt x="209041" y="61556"/>
                  </a:lnTo>
                  <a:lnTo>
                    <a:pt x="211556" y="62153"/>
                  </a:lnTo>
                  <a:lnTo>
                    <a:pt x="227749" y="73685"/>
                  </a:lnTo>
                  <a:lnTo>
                    <a:pt x="227279" y="75120"/>
                  </a:lnTo>
                  <a:lnTo>
                    <a:pt x="225361" y="77508"/>
                  </a:lnTo>
                  <a:lnTo>
                    <a:pt x="224154" y="78359"/>
                  </a:lnTo>
                  <a:lnTo>
                    <a:pt x="222592" y="78955"/>
                  </a:lnTo>
                  <a:lnTo>
                    <a:pt x="221157" y="79565"/>
                  </a:lnTo>
                  <a:lnTo>
                    <a:pt x="219481" y="79921"/>
                  </a:lnTo>
                  <a:lnTo>
                    <a:pt x="216115" y="80391"/>
                  </a:lnTo>
                  <a:lnTo>
                    <a:pt x="214553" y="80518"/>
                  </a:lnTo>
                  <a:lnTo>
                    <a:pt x="239001" y="80518"/>
                  </a:lnTo>
                  <a:lnTo>
                    <a:pt x="240969" y="77508"/>
                  </a:lnTo>
                  <a:lnTo>
                    <a:pt x="241795" y="74282"/>
                  </a:lnTo>
                  <a:lnTo>
                    <a:pt x="241795" y="67322"/>
                  </a:lnTo>
                  <a:lnTo>
                    <a:pt x="241198" y="64554"/>
                  </a:lnTo>
                  <a:lnTo>
                    <a:pt x="238810" y="60236"/>
                  </a:lnTo>
                  <a:lnTo>
                    <a:pt x="237121" y="58445"/>
                  </a:lnTo>
                  <a:lnTo>
                    <a:pt x="235191" y="56997"/>
                  </a:lnTo>
                  <a:lnTo>
                    <a:pt x="233286" y="55435"/>
                  </a:lnTo>
                  <a:lnTo>
                    <a:pt x="210477" y="49199"/>
                  </a:lnTo>
                  <a:lnTo>
                    <a:pt x="208191" y="48590"/>
                  </a:lnTo>
                  <a:lnTo>
                    <a:pt x="199728" y="39357"/>
                  </a:lnTo>
                  <a:lnTo>
                    <a:pt x="200164" y="38277"/>
                  </a:lnTo>
                  <a:lnTo>
                    <a:pt x="210718" y="34188"/>
                  </a:lnTo>
                  <a:lnTo>
                    <a:pt x="237069" y="34188"/>
                  </a:lnTo>
                  <a:lnTo>
                    <a:pt x="236753" y="33718"/>
                  </a:lnTo>
                  <a:lnTo>
                    <a:pt x="235191" y="31191"/>
                  </a:lnTo>
                  <a:lnTo>
                    <a:pt x="233159" y="29032"/>
                  </a:lnTo>
                  <a:lnTo>
                    <a:pt x="230644" y="27470"/>
                  </a:lnTo>
                  <a:lnTo>
                    <a:pt x="228244" y="25793"/>
                  </a:lnTo>
                  <a:lnTo>
                    <a:pt x="225361" y="24714"/>
                  </a:lnTo>
                  <a:lnTo>
                    <a:pt x="219354" y="23279"/>
                  </a:lnTo>
                  <a:lnTo>
                    <a:pt x="216115" y="22923"/>
                  </a:lnTo>
                  <a:close/>
                </a:path>
                <a:path w="531495" h="114300">
                  <a:moveTo>
                    <a:pt x="237069" y="34188"/>
                  </a:moveTo>
                  <a:lnTo>
                    <a:pt x="214922" y="34188"/>
                  </a:lnTo>
                  <a:lnTo>
                    <a:pt x="217690" y="34798"/>
                  </a:lnTo>
                  <a:lnTo>
                    <a:pt x="220205" y="35991"/>
                  </a:lnTo>
                  <a:lnTo>
                    <a:pt x="222592" y="37198"/>
                  </a:lnTo>
                  <a:lnTo>
                    <a:pt x="224154" y="39471"/>
                  </a:lnTo>
                  <a:lnTo>
                    <a:pt x="224878" y="42964"/>
                  </a:lnTo>
                  <a:lnTo>
                    <a:pt x="239890" y="42964"/>
                  </a:lnTo>
                  <a:lnTo>
                    <a:pt x="239394" y="39357"/>
                  </a:lnTo>
                  <a:lnTo>
                    <a:pt x="238442" y="36233"/>
                  </a:lnTo>
                  <a:lnTo>
                    <a:pt x="237069" y="34188"/>
                  </a:lnTo>
                  <a:close/>
                </a:path>
                <a:path w="531495" h="114300">
                  <a:moveTo>
                    <a:pt x="131038" y="24841"/>
                  </a:moveTo>
                  <a:lnTo>
                    <a:pt x="116636" y="24841"/>
                  </a:lnTo>
                  <a:lnTo>
                    <a:pt x="116636" y="74764"/>
                  </a:lnTo>
                  <a:lnTo>
                    <a:pt x="118567" y="81229"/>
                  </a:lnTo>
                  <a:lnTo>
                    <a:pt x="122402" y="85432"/>
                  </a:lnTo>
                  <a:lnTo>
                    <a:pt x="126237" y="89750"/>
                  </a:lnTo>
                  <a:lnTo>
                    <a:pt x="132486" y="91795"/>
                  </a:lnTo>
                  <a:lnTo>
                    <a:pt x="144602" y="91795"/>
                  </a:lnTo>
                  <a:lnTo>
                    <a:pt x="148208" y="90830"/>
                  </a:lnTo>
                  <a:lnTo>
                    <a:pt x="155168" y="86753"/>
                  </a:lnTo>
                  <a:lnTo>
                    <a:pt x="157810" y="84239"/>
                  </a:lnTo>
                  <a:lnTo>
                    <a:pt x="159600" y="80873"/>
                  </a:lnTo>
                  <a:lnTo>
                    <a:pt x="174116" y="80873"/>
                  </a:lnTo>
                  <a:lnTo>
                    <a:pt x="174116" y="80518"/>
                  </a:lnTo>
                  <a:lnTo>
                    <a:pt x="139687" y="80518"/>
                  </a:lnTo>
                  <a:lnTo>
                    <a:pt x="136563" y="79311"/>
                  </a:lnTo>
                  <a:lnTo>
                    <a:pt x="134404" y="76923"/>
                  </a:lnTo>
                  <a:lnTo>
                    <a:pt x="132118" y="74637"/>
                  </a:lnTo>
                  <a:lnTo>
                    <a:pt x="131038" y="70561"/>
                  </a:lnTo>
                  <a:lnTo>
                    <a:pt x="131038" y="24841"/>
                  </a:lnTo>
                  <a:close/>
                </a:path>
                <a:path w="531495" h="114300">
                  <a:moveTo>
                    <a:pt x="174116" y="80873"/>
                  </a:moveTo>
                  <a:lnTo>
                    <a:pt x="159842" y="80873"/>
                  </a:lnTo>
                  <a:lnTo>
                    <a:pt x="159842" y="89992"/>
                  </a:lnTo>
                  <a:lnTo>
                    <a:pt x="174116" y="89992"/>
                  </a:lnTo>
                  <a:lnTo>
                    <a:pt x="174116" y="80873"/>
                  </a:lnTo>
                  <a:close/>
                </a:path>
                <a:path w="531495" h="114300">
                  <a:moveTo>
                    <a:pt x="174116" y="24841"/>
                  </a:moveTo>
                  <a:lnTo>
                    <a:pt x="159715" y="24841"/>
                  </a:lnTo>
                  <a:lnTo>
                    <a:pt x="159715" y="65163"/>
                  </a:lnTo>
                  <a:lnTo>
                    <a:pt x="159486" y="67551"/>
                  </a:lnTo>
                  <a:lnTo>
                    <a:pt x="158280" y="71869"/>
                  </a:lnTo>
                  <a:lnTo>
                    <a:pt x="157429" y="73787"/>
                  </a:lnTo>
                  <a:lnTo>
                    <a:pt x="156121" y="75361"/>
                  </a:lnTo>
                  <a:lnTo>
                    <a:pt x="154914" y="76923"/>
                  </a:lnTo>
                  <a:lnTo>
                    <a:pt x="153238" y="78117"/>
                  </a:lnTo>
                  <a:lnTo>
                    <a:pt x="149161" y="80035"/>
                  </a:lnTo>
                  <a:lnTo>
                    <a:pt x="146646" y="80518"/>
                  </a:lnTo>
                  <a:lnTo>
                    <a:pt x="174116" y="80518"/>
                  </a:lnTo>
                  <a:lnTo>
                    <a:pt x="174116" y="24841"/>
                  </a:lnTo>
                  <a:close/>
                </a:path>
                <a:path w="531495" h="114300">
                  <a:moveTo>
                    <a:pt x="44272" y="13550"/>
                  </a:moveTo>
                  <a:lnTo>
                    <a:pt x="28562" y="13550"/>
                  </a:lnTo>
                  <a:lnTo>
                    <a:pt x="28562" y="89992"/>
                  </a:lnTo>
                  <a:lnTo>
                    <a:pt x="44272" y="89992"/>
                  </a:lnTo>
                  <a:lnTo>
                    <a:pt x="44272" y="13550"/>
                  </a:lnTo>
                  <a:close/>
                </a:path>
                <a:path w="531495" h="114300">
                  <a:moveTo>
                    <a:pt x="83286" y="24841"/>
                  </a:moveTo>
                  <a:lnTo>
                    <a:pt x="69837" y="24841"/>
                  </a:lnTo>
                  <a:lnTo>
                    <a:pt x="69595" y="89636"/>
                  </a:lnTo>
                  <a:lnTo>
                    <a:pt x="83997" y="89636"/>
                  </a:lnTo>
                  <a:lnTo>
                    <a:pt x="83997" y="55079"/>
                  </a:lnTo>
                  <a:lnTo>
                    <a:pt x="84480" y="51841"/>
                  </a:lnTo>
                  <a:lnTo>
                    <a:pt x="95992" y="37439"/>
                  </a:lnTo>
                  <a:lnTo>
                    <a:pt x="83286" y="37439"/>
                  </a:lnTo>
                  <a:lnTo>
                    <a:pt x="83286" y="24841"/>
                  </a:lnTo>
                  <a:close/>
                </a:path>
                <a:path w="531495" h="114300">
                  <a:moveTo>
                    <a:pt x="104279" y="23025"/>
                  </a:moveTo>
                  <a:lnTo>
                    <a:pt x="100444" y="23025"/>
                  </a:lnTo>
                  <a:lnTo>
                    <a:pt x="98272" y="23520"/>
                  </a:lnTo>
                  <a:lnTo>
                    <a:pt x="96240" y="24358"/>
                  </a:lnTo>
                  <a:lnTo>
                    <a:pt x="94081" y="25196"/>
                  </a:lnTo>
                  <a:lnTo>
                    <a:pt x="92163" y="26276"/>
                  </a:lnTo>
                  <a:lnTo>
                    <a:pt x="90487" y="27724"/>
                  </a:lnTo>
                  <a:lnTo>
                    <a:pt x="88671" y="29032"/>
                  </a:lnTo>
                  <a:lnTo>
                    <a:pt x="87236" y="30594"/>
                  </a:lnTo>
                  <a:lnTo>
                    <a:pt x="84848" y="33959"/>
                  </a:lnTo>
                  <a:lnTo>
                    <a:pt x="83997" y="35636"/>
                  </a:lnTo>
                  <a:lnTo>
                    <a:pt x="83515" y="37439"/>
                  </a:lnTo>
                  <a:lnTo>
                    <a:pt x="95992" y="37439"/>
                  </a:lnTo>
                  <a:lnTo>
                    <a:pt x="97078" y="36957"/>
                  </a:lnTo>
                  <a:lnTo>
                    <a:pt x="99364" y="36474"/>
                  </a:lnTo>
                  <a:lnTo>
                    <a:pt x="108000" y="36474"/>
                  </a:lnTo>
                  <a:lnTo>
                    <a:pt x="108000" y="23406"/>
                  </a:lnTo>
                  <a:lnTo>
                    <a:pt x="107403" y="23406"/>
                  </a:lnTo>
                  <a:lnTo>
                    <a:pt x="106070" y="23152"/>
                  </a:lnTo>
                  <a:lnTo>
                    <a:pt x="105486" y="23152"/>
                  </a:lnTo>
                  <a:lnTo>
                    <a:pt x="104279" y="23025"/>
                  </a:lnTo>
                  <a:close/>
                </a:path>
                <a:path w="531495" h="114300">
                  <a:moveTo>
                    <a:pt x="108000" y="36474"/>
                  </a:moveTo>
                  <a:lnTo>
                    <a:pt x="102844" y="36474"/>
                  </a:lnTo>
                  <a:lnTo>
                    <a:pt x="103809" y="36601"/>
                  </a:lnTo>
                  <a:lnTo>
                    <a:pt x="107048" y="36957"/>
                  </a:lnTo>
                  <a:lnTo>
                    <a:pt x="108000" y="37198"/>
                  </a:lnTo>
                  <a:lnTo>
                    <a:pt x="108000" y="36474"/>
                  </a:lnTo>
                  <a:close/>
                </a:path>
                <a:path w="531495" h="114300">
                  <a:moveTo>
                    <a:pt x="72961" y="0"/>
                  </a:moveTo>
                  <a:lnTo>
                    <a:pt x="126" y="0"/>
                  </a:lnTo>
                  <a:lnTo>
                    <a:pt x="0" y="13550"/>
                  </a:lnTo>
                  <a:lnTo>
                    <a:pt x="72961" y="13550"/>
                  </a:lnTo>
                  <a:lnTo>
                    <a:pt x="729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554446" y="2966554"/>
              <a:ext cx="172440" cy="163931"/>
            </a:xfrm>
            <a:prstGeom prst="rect">
              <a:avLst/>
            </a:prstGeom>
          </p:spPr>
        </p:pic>
      </p:grpSp>
      <p:pic>
        <p:nvPicPr>
          <p:cNvPr id="66" name="object 66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5514721" y="3248571"/>
            <a:ext cx="128892" cy="122529"/>
          </a:xfrm>
          <a:prstGeom prst="rect">
            <a:avLst/>
          </a:prstGeom>
        </p:spPr>
      </p:pic>
      <p:pic>
        <p:nvPicPr>
          <p:cNvPr id="67" name="object 67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5693613" y="3248571"/>
            <a:ext cx="128879" cy="122529"/>
          </a:xfrm>
          <a:prstGeom prst="rect">
            <a:avLst/>
          </a:prstGeom>
        </p:spPr>
      </p:pic>
      <p:pic>
        <p:nvPicPr>
          <p:cNvPr id="68" name="object 68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5872492" y="3248571"/>
            <a:ext cx="128892" cy="122529"/>
          </a:xfrm>
          <a:prstGeom prst="rect">
            <a:avLst/>
          </a:prstGeom>
        </p:spPr>
      </p:pic>
      <p:pic>
        <p:nvPicPr>
          <p:cNvPr id="69" name="object 69" descr="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051384" y="3248571"/>
            <a:ext cx="128892" cy="122529"/>
          </a:xfrm>
          <a:prstGeom prst="rect">
            <a:avLst/>
          </a:prstGeom>
        </p:spPr>
      </p:pic>
      <p:pic>
        <p:nvPicPr>
          <p:cNvPr id="70" name="object 70" descr="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6230277" y="3248571"/>
            <a:ext cx="128879" cy="122529"/>
          </a:xfrm>
          <a:prstGeom prst="rect">
            <a:avLst/>
          </a:prstGeom>
        </p:spPr>
      </p:pic>
      <p:sp>
        <p:nvSpPr>
          <p:cNvPr id="71" name="object 71" descr=""/>
          <p:cNvSpPr/>
          <p:nvPr/>
        </p:nvSpPr>
        <p:spPr>
          <a:xfrm>
            <a:off x="5500230" y="3202279"/>
            <a:ext cx="890269" cy="0"/>
          </a:xfrm>
          <a:custGeom>
            <a:avLst/>
            <a:gdLst/>
            <a:ahLst/>
            <a:cxnLst/>
            <a:rect l="l" t="t" r="r" b="b"/>
            <a:pathLst>
              <a:path w="890270" h="0">
                <a:moveTo>
                  <a:pt x="0" y="0"/>
                </a:moveTo>
                <a:lnTo>
                  <a:pt x="890016" y="0"/>
                </a:lnTo>
              </a:path>
            </a:pathLst>
          </a:custGeom>
          <a:ln w="317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5500230" y="3430879"/>
            <a:ext cx="890269" cy="0"/>
          </a:xfrm>
          <a:custGeom>
            <a:avLst/>
            <a:gdLst/>
            <a:ahLst/>
            <a:cxnLst/>
            <a:rect l="l" t="t" r="r" b="b"/>
            <a:pathLst>
              <a:path w="890270" h="0">
                <a:moveTo>
                  <a:pt x="0" y="0"/>
                </a:moveTo>
                <a:lnTo>
                  <a:pt x="890016" y="0"/>
                </a:lnTo>
              </a:path>
            </a:pathLst>
          </a:custGeom>
          <a:ln w="3175">
            <a:solidFill>
              <a:srgbClr val="939598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3" name="object 73" descr=""/>
          <p:cNvGrpSpPr/>
          <p:nvPr/>
        </p:nvGrpSpPr>
        <p:grpSpPr>
          <a:xfrm>
            <a:off x="6230264" y="3243262"/>
            <a:ext cx="142875" cy="135255"/>
            <a:chOff x="6230264" y="3243262"/>
            <a:chExt cx="142875" cy="135255"/>
          </a:xfrm>
        </p:grpSpPr>
        <p:sp>
          <p:nvSpPr>
            <p:cNvPr id="74" name="object 74" descr=""/>
            <p:cNvSpPr/>
            <p:nvPr/>
          </p:nvSpPr>
          <p:spPr>
            <a:xfrm>
              <a:off x="6294716" y="3243262"/>
              <a:ext cx="78740" cy="135255"/>
            </a:xfrm>
            <a:custGeom>
              <a:avLst/>
              <a:gdLst/>
              <a:ahLst/>
              <a:cxnLst/>
              <a:rect l="l" t="t" r="r" b="b"/>
              <a:pathLst>
                <a:path w="78739" h="135254">
                  <a:moveTo>
                    <a:pt x="78206" y="0"/>
                  </a:moveTo>
                  <a:lnTo>
                    <a:pt x="0" y="0"/>
                  </a:lnTo>
                  <a:lnTo>
                    <a:pt x="0" y="134632"/>
                  </a:lnTo>
                  <a:lnTo>
                    <a:pt x="78206" y="134632"/>
                  </a:lnTo>
                  <a:lnTo>
                    <a:pt x="7820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6230264" y="3248583"/>
              <a:ext cx="128905" cy="122555"/>
            </a:xfrm>
            <a:custGeom>
              <a:avLst/>
              <a:gdLst/>
              <a:ahLst/>
              <a:cxnLst/>
              <a:rect l="l" t="t" r="r" b="b"/>
              <a:pathLst>
                <a:path w="128904" h="122554">
                  <a:moveTo>
                    <a:pt x="0" y="46736"/>
                  </a:moveTo>
                  <a:lnTo>
                    <a:pt x="39827" y="75704"/>
                  </a:lnTo>
                  <a:lnTo>
                    <a:pt x="24574" y="122516"/>
                  </a:lnTo>
                  <a:lnTo>
                    <a:pt x="36007" y="114198"/>
                  </a:lnTo>
                  <a:lnTo>
                    <a:pt x="30632" y="114198"/>
                  </a:lnTo>
                  <a:lnTo>
                    <a:pt x="43560" y="74498"/>
                  </a:lnTo>
                  <a:lnTo>
                    <a:pt x="9778" y="49936"/>
                  </a:lnTo>
                  <a:lnTo>
                    <a:pt x="51561" y="49936"/>
                  </a:lnTo>
                  <a:lnTo>
                    <a:pt x="52570" y="46837"/>
                  </a:lnTo>
                  <a:lnTo>
                    <a:pt x="0" y="46736"/>
                  </a:lnTo>
                  <a:close/>
                </a:path>
                <a:path w="128904" h="122554">
                  <a:moveTo>
                    <a:pt x="69770" y="93548"/>
                  </a:moveTo>
                  <a:lnTo>
                    <a:pt x="64388" y="93548"/>
                  </a:lnTo>
                  <a:lnTo>
                    <a:pt x="104228" y="122516"/>
                  </a:lnTo>
                  <a:lnTo>
                    <a:pt x="101538" y="114211"/>
                  </a:lnTo>
                  <a:lnTo>
                    <a:pt x="98178" y="114198"/>
                  </a:lnTo>
                  <a:lnTo>
                    <a:pt x="69770" y="93548"/>
                  </a:lnTo>
                  <a:close/>
                </a:path>
                <a:path w="128904" h="122554">
                  <a:moveTo>
                    <a:pt x="67818" y="10287"/>
                  </a:moveTo>
                  <a:lnTo>
                    <a:pt x="64477" y="10287"/>
                  </a:lnTo>
                  <a:lnTo>
                    <a:pt x="77342" y="50012"/>
                  </a:lnTo>
                  <a:lnTo>
                    <a:pt x="119100" y="50012"/>
                  </a:lnTo>
                  <a:lnTo>
                    <a:pt x="85335" y="74498"/>
                  </a:lnTo>
                  <a:lnTo>
                    <a:pt x="98196" y="114211"/>
                  </a:lnTo>
                  <a:lnTo>
                    <a:pt x="101538" y="114211"/>
                  </a:lnTo>
                  <a:lnTo>
                    <a:pt x="89065" y="75704"/>
                  </a:lnTo>
                  <a:lnTo>
                    <a:pt x="128879" y="46837"/>
                  </a:lnTo>
                  <a:lnTo>
                    <a:pt x="79641" y="46837"/>
                  </a:lnTo>
                  <a:lnTo>
                    <a:pt x="67818" y="10287"/>
                  </a:lnTo>
                  <a:close/>
                </a:path>
                <a:path w="128904" h="122554">
                  <a:moveTo>
                    <a:pt x="64388" y="89636"/>
                  </a:moveTo>
                  <a:lnTo>
                    <a:pt x="30632" y="114198"/>
                  </a:lnTo>
                  <a:lnTo>
                    <a:pt x="36007" y="114198"/>
                  </a:lnTo>
                  <a:lnTo>
                    <a:pt x="64388" y="93548"/>
                  </a:lnTo>
                  <a:lnTo>
                    <a:pt x="69770" y="93548"/>
                  </a:lnTo>
                  <a:lnTo>
                    <a:pt x="64388" y="89636"/>
                  </a:lnTo>
                  <a:close/>
                </a:path>
                <a:path w="128904" h="122554">
                  <a:moveTo>
                    <a:pt x="51561" y="49936"/>
                  </a:moveTo>
                  <a:lnTo>
                    <a:pt x="9778" y="49936"/>
                  </a:lnTo>
                  <a:lnTo>
                    <a:pt x="49237" y="50012"/>
                  </a:lnTo>
                  <a:lnTo>
                    <a:pt x="51536" y="50012"/>
                  </a:lnTo>
                  <a:close/>
                </a:path>
                <a:path w="128904" h="122554">
                  <a:moveTo>
                    <a:pt x="64490" y="0"/>
                  </a:moveTo>
                  <a:lnTo>
                    <a:pt x="49237" y="46837"/>
                  </a:lnTo>
                  <a:lnTo>
                    <a:pt x="52570" y="46837"/>
                  </a:lnTo>
                  <a:lnTo>
                    <a:pt x="64477" y="10287"/>
                  </a:lnTo>
                  <a:lnTo>
                    <a:pt x="67818" y="10287"/>
                  </a:lnTo>
                  <a:lnTo>
                    <a:pt x="644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822255" y="957643"/>
            <a:ext cx="255904" cy="116205"/>
            <a:chOff x="3822255" y="957643"/>
            <a:chExt cx="255904" cy="1162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2255" y="963587"/>
              <a:ext cx="80289" cy="10834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928300" y="991425"/>
              <a:ext cx="60960" cy="82550"/>
            </a:xfrm>
            <a:custGeom>
              <a:avLst/>
              <a:gdLst/>
              <a:ahLst/>
              <a:cxnLst/>
              <a:rect l="l" t="t" r="r" b="b"/>
              <a:pathLst>
                <a:path w="60960" h="82550">
                  <a:moveTo>
                    <a:pt x="60871" y="0"/>
                  </a:moveTo>
                  <a:lnTo>
                    <a:pt x="51942" y="0"/>
                  </a:lnTo>
                  <a:lnTo>
                    <a:pt x="51942" y="58267"/>
                  </a:lnTo>
                  <a:lnTo>
                    <a:pt x="48490" y="65268"/>
                  </a:lnTo>
                  <a:lnTo>
                    <a:pt x="43259" y="70269"/>
                  </a:lnTo>
                  <a:lnTo>
                    <a:pt x="36251" y="73269"/>
                  </a:lnTo>
                  <a:lnTo>
                    <a:pt x="27470" y="74269"/>
                  </a:lnTo>
                  <a:lnTo>
                    <a:pt x="19328" y="72831"/>
                  </a:lnTo>
                  <a:lnTo>
                    <a:pt x="13514" y="68518"/>
                  </a:lnTo>
                  <a:lnTo>
                    <a:pt x="10026" y="61330"/>
                  </a:lnTo>
                  <a:lnTo>
                    <a:pt x="8864" y="51269"/>
                  </a:lnTo>
                  <a:lnTo>
                    <a:pt x="8864" y="0"/>
                  </a:lnTo>
                  <a:lnTo>
                    <a:pt x="0" y="0"/>
                  </a:lnTo>
                  <a:lnTo>
                    <a:pt x="0" y="52387"/>
                  </a:lnTo>
                  <a:lnTo>
                    <a:pt x="101" y="62153"/>
                  </a:lnTo>
                  <a:lnTo>
                    <a:pt x="2387" y="69532"/>
                  </a:lnTo>
                  <a:lnTo>
                    <a:pt x="11315" y="79514"/>
                  </a:lnTo>
                  <a:lnTo>
                    <a:pt x="17843" y="82003"/>
                  </a:lnTo>
                  <a:lnTo>
                    <a:pt x="26428" y="82003"/>
                  </a:lnTo>
                  <a:lnTo>
                    <a:pt x="34641" y="81273"/>
                  </a:lnTo>
                  <a:lnTo>
                    <a:pt x="41657" y="79081"/>
                  </a:lnTo>
                  <a:lnTo>
                    <a:pt x="47475" y="75429"/>
                  </a:lnTo>
                  <a:lnTo>
                    <a:pt x="52095" y="70319"/>
                  </a:lnTo>
                  <a:lnTo>
                    <a:pt x="52247" y="80518"/>
                  </a:lnTo>
                  <a:lnTo>
                    <a:pt x="60871" y="80518"/>
                  </a:lnTo>
                  <a:lnTo>
                    <a:pt x="608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12857" y="957643"/>
              <a:ext cx="64884" cy="115785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5067" y="1186230"/>
            <a:ext cx="312547" cy="77203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3822255" y="1698586"/>
            <a:ext cx="255904" cy="116205"/>
            <a:chOff x="3822255" y="1698586"/>
            <a:chExt cx="255904" cy="116205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22255" y="1704530"/>
              <a:ext cx="80289" cy="108343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928300" y="1732356"/>
              <a:ext cx="60960" cy="82550"/>
            </a:xfrm>
            <a:custGeom>
              <a:avLst/>
              <a:gdLst/>
              <a:ahLst/>
              <a:cxnLst/>
              <a:rect l="l" t="t" r="r" b="b"/>
              <a:pathLst>
                <a:path w="60960" h="82550">
                  <a:moveTo>
                    <a:pt x="60871" y="0"/>
                  </a:moveTo>
                  <a:lnTo>
                    <a:pt x="51942" y="0"/>
                  </a:lnTo>
                  <a:lnTo>
                    <a:pt x="51942" y="58267"/>
                  </a:lnTo>
                  <a:lnTo>
                    <a:pt x="48490" y="65268"/>
                  </a:lnTo>
                  <a:lnTo>
                    <a:pt x="43259" y="70269"/>
                  </a:lnTo>
                  <a:lnTo>
                    <a:pt x="36251" y="73269"/>
                  </a:lnTo>
                  <a:lnTo>
                    <a:pt x="27470" y="74269"/>
                  </a:lnTo>
                  <a:lnTo>
                    <a:pt x="19328" y="72831"/>
                  </a:lnTo>
                  <a:lnTo>
                    <a:pt x="13514" y="68518"/>
                  </a:lnTo>
                  <a:lnTo>
                    <a:pt x="10026" y="61330"/>
                  </a:lnTo>
                  <a:lnTo>
                    <a:pt x="8864" y="51269"/>
                  </a:lnTo>
                  <a:lnTo>
                    <a:pt x="8864" y="0"/>
                  </a:lnTo>
                  <a:lnTo>
                    <a:pt x="0" y="0"/>
                  </a:lnTo>
                  <a:lnTo>
                    <a:pt x="0" y="52387"/>
                  </a:lnTo>
                  <a:lnTo>
                    <a:pt x="101" y="62153"/>
                  </a:lnTo>
                  <a:lnTo>
                    <a:pt x="2387" y="69532"/>
                  </a:lnTo>
                  <a:lnTo>
                    <a:pt x="11315" y="79514"/>
                  </a:lnTo>
                  <a:lnTo>
                    <a:pt x="17843" y="82003"/>
                  </a:lnTo>
                  <a:lnTo>
                    <a:pt x="26428" y="82003"/>
                  </a:lnTo>
                  <a:lnTo>
                    <a:pt x="34641" y="81273"/>
                  </a:lnTo>
                  <a:lnTo>
                    <a:pt x="41657" y="79081"/>
                  </a:lnTo>
                  <a:lnTo>
                    <a:pt x="47475" y="75429"/>
                  </a:lnTo>
                  <a:lnTo>
                    <a:pt x="52095" y="70319"/>
                  </a:lnTo>
                  <a:lnTo>
                    <a:pt x="52247" y="80517"/>
                  </a:lnTo>
                  <a:lnTo>
                    <a:pt x="60871" y="80517"/>
                  </a:lnTo>
                  <a:lnTo>
                    <a:pt x="608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12857" y="1698586"/>
              <a:ext cx="64884" cy="115785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4137736" y="1698574"/>
            <a:ext cx="269240" cy="116205"/>
            <a:chOff x="4137736" y="1698574"/>
            <a:chExt cx="269240" cy="116205"/>
          </a:xfrm>
        </p:grpSpPr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37736" y="1704530"/>
              <a:ext cx="73380" cy="108343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4231157" y="1698573"/>
              <a:ext cx="175260" cy="116205"/>
            </a:xfrm>
            <a:custGeom>
              <a:avLst/>
              <a:gdLst/>
              <a:ahLst/>
              <a:cxnLst/>
              <a:rect l="l" t="t" r="r" b="b"/>
              <a:pathLst>
                <a:path w="175260" h="116205">
                  <a:moveTo>
                    <a:pt x="8928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8928" y="114300"/>
                  </a:lnTo>
                  <a:lnTo>
                    <a:pt x="8928" y="0"/>
                  </a:lnTo>
                  <a:close/>
                </a:path>
                <a:path w="175260" h="116205">
                  <a:moveTo>
                    <a:pt x="94284" y="33782"/>
                  </a:moveTo>
                  <a:lnTo>
                    <a:pt x="85356" y="33782"/>
                  </a:lnTo>
                  <a:lnTo>
                    <a:pt x="85356" y="92049"/>
                  </a:lnTo>
                  <a:lnTo>
                    <a:pt x="81902" y="99060"/>
                  </a:lnTo>
                  <a:lnTo>
                    <a:pt x="76669" y="104051"/>
                  </a:lnTo>
                  <a:lnTo>
                    <a:pt x="69659" y="107061"/>
                  </a:lnTo>
                  <a:lnTo>
                    <a:pt x="60883" y="108051"/>
                  </a:lnTo>
                  <a:lnTo>
                    <a:pt x="52730" y="106616"/>
                  </a:lnTo>
                  <a:lnTo>
                    <a:pt x="46926" y="102311"/>
                  </a:lnTo>
                  <a:lnTo>
                    <a:pt x="43434" y="95123"/>
                  </a:lnTo>
                  <a:lnTo>
                    <a:pt x="42278" y="85051"/>
                  </a:lnTo>
                  <a:lnTo>
                    <a:pt x="42278" y="33782"/>
                  </a:lnTo>
                  <a:lnTo>
                    <a:pt x="33413" y="33782"/>
                  </a:lnTo>
                  <a:lnTo>
                    <a:pt x="33413" y="86169"/>
                  </a:lnTo>
                  <a:lnTo>
                    <a:pt x="33515" y="95935"/>
                  </a:lnTo>
                  <a:lnTo>
                    <a:pt x="35801" y="103314"/>
                  </a:lnTo>
                  <a:lnTo>
                    <a:pt x="44729" y="113296"/>
                  </a:lnTo>
                  <a:lnTo>
                    <a:pt x="51257" y="115785"/>
                  </a:lnTo>
                  <a:lnTo>
                    <a:pt x="59842" y="115785"/>
                  </a:lnTo>
                  <a:lnTo>
                    <a:pt x="68046" y="115062"/>
                  </a:lnTo>
                  <a:lnTo>
                    <a:pt x="75069" y="112864"/>
                  </a:lnTo>
                  <a:lnTo>
                    <a:pt x="80886" y="109220"/>
                  </a:lnTo>
                  <a:lnTo>
                    <a:pt x="85509" y="104101"/>
                  </a:lnTo>
                  <a:lnTo>
                    <a:pt x="85661" y="114300"/>
                  </a:lnTo>
                  <a:lnTo>
                    <a:pt x="94284" y="114300"/>
                  </a:lnTo>
                  <a:lnTo>
                    <a:pt x="94284" y="33782"/>
                  </a:lnTo>
                  <a:close/>
                </a:path>
                <a:path w="175260" h="116205">
                  <a:moveTo>
                    <a:pt x="175196" y="89230"/>
                  </a:moveTo>
                  <a:lnTo>
                    <a:pt x="138328" y="67525"/>
                  </a:lnTo>
                  <a:lnTo>
                    <a:pt x="132943" y="65506"/>
                  </a:lnTo>
                  <a:lnTo>
                    <a:pt x="127038" y="61087"/>
                  </a:lnTo>
                  <a:lnTo>
                    <a:pt x="125564" y="57975"/>
                  </a:lnTo>
                  <a:lnTo>
                    <a:pt x="125564" y="49784"/>
                  </a:lnTo>
                  <a:lnTo>
                    <a:pt x="127342" y="46405"/>
                  </a:lnTo>
                  <a:lnTo>
                    <a:pt x="134429" y="41186"/>
                  </a:lnTo>
                  <a:lnTo>
                    <a:pt x="139128" y="39890"/>
                  </a:lnTo>
                  <a:lnTo>
                    <a:pt x="150990" y="39890"/>
                  </a:lnTo>
                  <a:lnTo>
                    <a:pt x="155956" y="41452"/>
                  </a:lnTo>
                  <a:lnTo>
                    <a:pt x="163855" y="47701"/>
                  </a:lnTo>
                  <a:lnTo>
                    <a:pt x="165823" y="51625"/>
                  </a:lnTo>
                  <a:lnTo>
                    <a:pt x="165823" y="56337"/>
                  </a:lnTo>
                  <a:lnTo>
                    <a:pt x="174752" y="56337"/>
                  </a:lnTo>
                  <a:lnTo>
                    <a:pt x="174752" y="49187"/>
                  </a:lnTo>
                  <a:lnTo>
                    <a:pt x="172034" y="43395"/>
                  </a:lnTo>
                  <a:lnTo>
                    <a:pt x="161175" y="34518"/>
                  </a:lnTo>
                  <a:lnTo>
                    <a:pt x="153962" y="32296"/>
                  </a:lnTo>
                  <a:lnTo>
                    <a:pt x="136702" y="32296"/>
                  </a:lnTo>
                  <a:lnTo>
                    <a:pt x="129908" y="34366"/>
                  </a:lnTo>
                  <a:lnTo>
                    <a:pt x="119291" y="42659"/>
                  </a:lnTo>
                  <a:lnTo>
                    <a:pt x="116636" y="47904"/>
                  </a:lnTo>
                  <a:lnTo>
                    <a:pt x="116636" y="58267"/>
                  </a:lnTo>
                  <a:lnTo>
                    <a:pt x="152057" y="78422"/>
                  </a:lnTo>
                  <a:lnTo>
                    <a:pt x="157403" y="80518"/>
                  </a:lnTo>
                  <a:lnTo>
                    <a:pt x="164490" y="85877"/>
                  </a:lnTo>
                  <a:lnTo>
                    <a:pt x="166268" y="89420"/>
                  </a:lnTo>
                  <a:lnTo>
                    <a:pt x="166268" y="93840"/>
                  </a:lnTo>
                  <a:lnTo>
                    <a:pt x="166268" y="98005"/>
                  </a:lnTo>
                  <a:lnTo>
                    <a:pt x="164363" y="101460"/>
                  </a:lnTo>
                  <a:lnTo>
                    <a:pt x="156718" y="106908"/>
                  </a:lnTo>
                  <a:lnTo>
                    <a:pt x="151714" y="108280"/>
                  </a:lnTo>
                  <a:lnTo>
                    <a:pt x="138861" y="108280"/>
                  </a:lnTo>
                  <a:lnTo>
                    <a:pt x="133515" y="106819"/>
                  </a:lnTo>
                  <a:lnTo>
                    <a:pt x="125425" y="101015"/>
                  </a:lnTo>
                  <a:lnTo>
                    <a:pt x="123228" y="96964"/>
                  </a:lnTo>
                  <a:lnTo>
                    <a:pt x="122885" y="91757"/>
                  </a:lnTo>
                  <a:lnTo>
                    <a:pt x="113957" y="91757"/>
                  </a:lnTo>
                  <a:lnTo>
                    <a:pt x="113957" y="98704"/>
                  </a:lnTo>
                  <a:lnTo>
                    <a:pt x="116865" y="104444"/>
                  </a:lnTo>
                  <a:lnTo>
                    <a:pt x="128524" y="113525"/>
                  </a:lnTo>
                  <a:lnTo>
                    <a:pt x="136131" y="115798"/>
                  </a:lnTo>
                  <a:lnTo>
                    <a:pt x="154343" y="115798"/>
                  </a:lnTo>
                  <a:lnTo>
                    <a:pt x="161493" y="113753"/>
                  </a:lnTo>
                  <a:lnTo>
                    <a:pt x="172453" y="105625"/>
                  </a:lnTo>
                  <a:lnTo>
                    <a:pt x="175196" y="100190"/>
                  </a:lnTo>
                  <a:lnTo>
                    <a:pt x="175196" y="8923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3810050" y="1927174"/>
            <a:ext cx="790575" cy="77470"/>
            <a:chOff x="3810050" y="1927174"/>
            <a:chExt cx="790575" cy="77470"/>
          </a:xfrm>
        </p:grpSpPr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10050" y="1931136"/>
              <a:ext cx="768184" cy="73240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4594644" y="1927174"/>
              <a:ext cx="6350" cy="76200"/>
            </a:xfrm>
            <a:custGeom>
              <a:avLst/>
              <a:gdLst/>
              <a:ahLst/>
              <a:cxnLst/>
              <a:rect l="l" t="t" r="r" b="b"/>
              <a:pathLst>
                <a:path w="6350" h="76200">
                  <a:moveTo>
                    <a:pt x="5956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5956" y="76200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3822255" y="2445613"/>
            <a:ext cx="255904" cy="116205"/>
            <a:chOff x="3822255" y="2445613"/>
            <a:chExt cx="255904" cy="116205"/>
          </a:xfrm>
        </p:grpSpPr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2255" y="2451557"/>
              <a:ext cx="80289" cy="108343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3928300" y="2479395"/>
              <a:ext cx="60960" cy="82550"/>
            </a:xfrm>
            <a:custGeom>
              <a:avLst/>
              <a:gdLst/>
              <a:ahLst/>
              <a:cxnLst/>
              <a:rect l="l" t="t" r="r" b="b"/>
              <a:pathLst>
                <a:path w="60960" h="82550">
                  <a:moveTo>
                    <a:pt x="60871" y="0"/>
                  </a:moveTo>
                  <a:lnTo>
                    <a:pt x="51942" y="0"/>
                  </a:lnTo>
                  <a:lnTo>
                    <a:pt x="51942" y="58267"/>
                  </a:lnTo>
                  <a:lnTo>
                    <a:pt x="48490" y="65268"/>
                  </a:lnTo>
                  <a:lnTo>
                    <a:pt x="43259" y="70269"/>
                  </a:lnTo>
                  <a:lnTo>
                    <a:pt x="36251" y="73269"/>
                  </a:lnTo>
                  <a:lnTo>
                    <a:pt x="27470" y="74269"/>
                  </a:lnTo>
                  <a:lnTo>
                    <a:pt x="19328" y="72831"/>
                  </a:lnTo>
                  <a:lnTo>
                    <a:pt x="13514" y="68518"/>
                  </a:lnTo>
                  <a:lnTo>
                    <a:pt x="10026" y="61330"/>
                  </a:lnTo>
                  <a:lnTo>
                    <a:pt x="8864" y="51269"/>
                  </a:lnTo>
                  <a:lnTo>
                    <a:pt x="8864" y="0"/>
                  </a:lnTo>
                  <a:lnTo>
                    <a:pt x="0" y="0"/>
                  </a:lnTo>
                  <a:lnTo>
                    <a:pt x="0" y="52387"/>
                  </a:lnTo>
                  <a:lnTo>
                    <a:pt x="101" y="62153"/>
                  </a:lnTo>
                  <a:lnTo>
                    <a:pt x="2387" y="69532"/>
                  </a:lnTo>
                  <a:lnTo>
                    <a:pt x="11315" y="79514"/>
                  </a:lnTo>
                  <a:lnTo>
                    <a:pt x="17843" y="82003"/>
                  </a:lnTo>
                  <a:lnTo>
                    <a:pt x="26428" y="82003"/>
                  </a:lnTo>
                  <a:lnTo>
                    <a:pt x="34641" y="81273"/>
                  </a:lnTo>
                  <a:lnTo>
                    <a:pt x="41657" y="79081"/>
                  </a:lnTo>
                  <a:lnTo>
                    <a:pt x="47475" y="75429"/>
                  </a:lnTo>
                  <a:lnTo>
                    <a:pt x="52095" y="70319"/>
                  </a:lnTo>
                  <a:lnTo>
                    <a:pt x="52247" y="80517"/>
                  </a:lnTo>
                  <a:lnTo>
                    <a:pt x="60871" y="80517"/>
                  </a:lnTo>
                  <a:lnTo>
                    <a:pt x="608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12857" y="2445613"/>
              <a:ext cx="64884" cy="115785"/>
            </a:xfrm>
            <a:prstGeom prst="rect">
              <a:avLst/>
            </a:prstGeom>
          </p:spPr>
        </p:pic>
      </p:grpSp>
      <p:pic>
        <p:nvPicPr>
          <p:cNvPr id="21" name="object 2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31868" y="2450071"/>
            <a:ext cx="70243" cy="109829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15067" y="2673159"/>
            <a:ext cx="2428963" cy="84200"/>
          </a:xfrm>
          <a:prstGeom prst="rect">
            <a:avLst/>
          </a:prstGeom>
        </p:spPr>
      </p:pic>
      <p:grpSp>
        <p:nvGrpSpPr>
          <p:cNvPr id="23" name="object 23" descr=""/>
          <p:cNvGrpSpPr/>
          <p:nvPr/>
        </p:nvGrpSpPr>
        <p:grpSpPr>
          <a:xfrm>
            <a:off x="3822255" y="3182200"/>
            <a:ext cx="255904" cy="116205"/>
            <a:chOff x="3822255" y="3182200"/>
            <a:chExt cx="255904" cy="116205"/>
          </a:xfrm>
        </p:grpSpPr>
        <p:pic>
          <p:nvPicPr>
            <p:cNvPr id="24" name="object 2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2255" y="3188144"/>
              <a:ext cx="80289" cy="108343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3928300" y="3215982"/>
              <a:ext cx="60960" cy="82550"/>
            </a:xfrm>
            <a:custGeom>
              <a:avLst/>
              <a:gdLst/>
              <a:ahLst/>
              <a:cxnLst/>
              <a:rect l="l" t="t" r="r" b="b"/>
              <a:pathLst>
                <a:path w="60960" h="82550">
                  <a:moveTo>
                    <a:pt x="60871" y="0"/>
                  </a:moveTo>
                  <a:lnTo>
                    <a:pt x="51942" y="0"/>
                  </a:lnTo>
                  <a:lnTo>
                    <a:pt x="51942" y="58267"/>
                  </a:lnTo>
                  <a:lnTo>
                    <a:pt x="48490" y="65268"/>
                  </a:lnTo>
                  <a:lnTo>
                    <a:pt x="43259" y="70269"/>
                  </a:lnTo>
                  <a:lnTo>
                    <a:pt x="36251" y="73269"/>
                  </a:lnTo>
                  <a:lnTo>
                    <a:pt x="27470" y="74269"/>
                  </a:lnTo>
                  <a:lnTo>
                    <a:pt x="19328" y="72831"/>
                  </a:lnTo>
                  <a:lnTo>
                    <a:pt x="13514" y="68518"/>
                  </a:lnTo>
                  <a:lnTo>
                    <a:pt x="10026" y="61330"/>
                  </a:lnTo>
                  <a:lnTo>
                    <a:pt x="8864" y="51269"/>
                  </a:lnTo>
                  <a:lnTo>
                    <a:pt x="8864" y="0"/>
                  </a:lnTo>
                  <a:lnTo>
                    <a:pt x="0" y="0"/>
                  </a:lnTo>
                  <a:lnTo>
                    <a:pt x="0" y="52387"/>
                  </a:lnTo>
                  <a:lnTo>
                    <a:pt x="101" y="62153"/>
                  </a:lnTo>
                  <a:lnTo>
                    <a:pt x="2387" y="69532"/>
                  </a:lnTo>
                  <a:lnTo>
                    <a:pt x="11315" y="79514"/>
                  </a:lnTo>
                  <a:lnTo>
                    <a:pt x="17843" y="82003"/>
                  </a:lnTo>
                  <a:lnTo>
                    <a:pt x="26428" y="82003"/>
                  </a:lnTo>
                  <a:lnTo>
                    <a:pt x="34641" y="81273"/>
                  </a:lnTo>
                  <a:lnTo>
                    <a:pt x="41657" y="79081"/>
                  </a:lnTo>
                  <a:lnTo>
                    <a:pt x="47475" y="75429"/>
                  </a:lnTo>
                  <a:lnTo>
                    <a:pt x="52095" y="70319"/>
                  </a:lnTo>
                  <a:lnTo>
                    <a:pt x="52247" y="80517"/>
                  </a:lnTo>
                  <a:lnTo>
                    <a:pt x="60871" y="80517"/>
                  </a:lnTo>
                  <a:lnTo>
                    <a:pt x="608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12857" y="3182200"/>
              <a:ext cx="64884" cy="115785"/>
            </a:xfrm>
            <a:prstGeom prst="rect">
              <a:avLst/>
            </a:prstGeom>
          </p:spPr>
        </p:pic>
      </p:grpSp>
      <p:pic>
        <p:nvPicPr>
          <p:cNvPr id="27" name="object 2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31868" y="3186658"/>
            <a:ext cx="70243" cy="109829"/>
          </a:xfrm>
          <a:prstGeom prst="rect">
            <a:avLst/>
          </a:prstGeom>
        </p:spPr>
      </p:pic>
      <p:grpSp>
        <p:nvGrpSpPr>
          <p:cNvPr id="28" name="object 28" descr=""/>
          <p:cNvGrpSpPr/>
          <p:nvPr/>
        </p:nvGrpSpPr>
        <p:grpSpPr>
          <a:xfrm>
            <a:off x="4260481" y="3182188"/>
            <a:ext cx="268605" cy="116205"/>
            <a:chOff x="4260481" y="3182188"/>
            <a:chExt cx="268605" cy="116205"/>
          </a:xfrm>
        </p:grpSpPr>
        <p:pic>
          <p:nvPicPr>
            <p:cNvPr id="29" name="object 2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60481" y="3188144"/>
              <a:ext cx="73380" cy="108343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4353890" y="3182187"/>
              <a:ext cx="175260" cy="116205"/>
            </a:xfrm>
            <a:custGeom>
              <a:avLst/>
              <a:gdLst/>
              <a:ahLst/>
              <a:cxnLst/>
              <a:rect l="l" t="t" r="r" b="b"/>
              <a:pathLst>
                <a:path w="175260" h="116204">
                  <a:moveTo>
                    <a:pt x="8928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8928" y="114300"/>
                  </a:lnTo>
                  <a:lnTo>
                    <a:pt x="8928" y="0"/>
                  </a:lnTo>
                  <a:close/>
                </a:path>
                <a:path w="175260" h="116204">
                  <a:moveTo>
                    <a:pt x="94297" y="33794"/>
                  </a:moveTo>
                  <a:lnTo>
                    <a:pt x="85369" y="33794"/>
                  </a:lnTo>
                  <a:lnTo>
                    <a:pt x="85369" y="92062"/>
                  </a:lnTo>
                  <a:lnTo>
                    <a:pt x="81915" y="99072"/>
                  </a:lnTo>
                  <a:lnTo>
                    <a:pt x="76682" y="104063"/>
                  </a:lnTo>
                  <a:lnTo>
                    <a:pt x="69672" y="107073"/>
                  </a:lnTo>
                  <a:lnTo>
                    <a:pt x="60896" y="108064"/>
                  </a:lnTo>
                  <a:lnTo>
                    <a:pt x="52743" y="106629"/>
                  </a:lnTo>
                  <a:lnTo>
                    <a:pt x="46939" y="102323"/>
                  </a:lnTo>
                  <a:lnTo>
                    <a:pt x="43446" y="95135"/>
                  </a:lnTo>
                  <a:lnTo>
                    <a:pt x="42291" y="85064"/>
                  </a:lnTo>
                  <a:lnTo>
                    <a:pt x="42291" y="33794"/>
                  </a:lnTo>
                  <a:lnTo>
                    <a:pt x="33426" y="33794"/>
                  </a:lnTo>
                  <a:lnTo>
                    <a:pt x="33426" y="86182"/>
                  </a:lnTo>
                  <a:lnTo>
                    <a:pt x="33528" y="95948"/>
                  </a:lnTo>
                  <a:lnTo>
                    <a:pt x="35814" y="103327"/>
                  </a:lnTo>
                  <a:lnTo>
                    <a:pt x="44742" y="113309"/>
                  </a:lnTo>
                  <a:lnTo>
                    <a:pt x="51269" y="115798"/>
                  </a:lnTo>
                  <a:lnTo>
                    <a:pt x="59855" y="115798"/>
                  </a:lnTo>
                  <a:lnTo>
                    <a:pt x="68059" y="115074"/>
                  </a:lnTo>
                  <a:lnTo>
                    <a:pt x="75082" y="112877"/>
                  </a:lnTo>
                  <a:lnTo>
                    <a:pt x="80899" y="109232"/>
                  </a:lnTo>
                  <a:lnTo>
                    <a:pt x="85521" y="104114"/>
                  </a:lnTo>
                  <a:lnTo>
                    <a:pt x="85674" y="114312"/>
                  </a:lnTo>
                  <a:lnTo>
                    <a:pt x="94297" y="114312"/>
                  </a:lnTo>
                  <a:lnTo>
                    <a:pt x="94297" y="33794"/>
                  </a:lnTo>
                  <a:close/>
                </a:path>
                <a:path w="175260" h="116204">
                  <a:moveTo>
                    <a:pt x="175196" y="89230"/>
                  </a:moveTo>
                  <a:lnTo>
                    <a:pt x="138328" y="67525"/>
                  </a:lnTo>
                  <a:lnTo>
                    <a:pt x="132943" y="65506"/>
                  </a:lnTo>
                  <a:lnTo>
                    <a:pt x="127038" y="61087"/>
                  </a:lnTo>
                  <a:lnTo>
                    <a:pt x="125564" y="57975"/>
                  </a:lnTo>
                  <a:lnTo>
                    <a:pt x="125564" y="49784"/>
                  </a:lnTo>
                  <a:lnTo>
                    <a:pt x="127342" y="46405"/>
                  </a:lnTo>
                  <a:lnTo>
                    <a:pt x="134429" y="41186"/>
                  </a:lnTo>
                  <a:lnTo>
                    <a:pt x="139128" y="39890"/>
                  </a:lnTo>
                  <a:lnTo>
                    <a:pt x="150990" y="39890"/>
                  </a:lnTo>
                  <a:lnTo>
                    <a:pt x="155956" y="41452"/>
                  </a:lnTo>
                  <a:lnTo>
                    <a:pt x="163855" y="47701"/>
                  </a:lnTo>
                  <a:lnTo>
                    <a:pt x="165823" y="51625"/>
                  </a:lnTo>
                  <a:lnTo>
                    <a:pt x="165823" y="56337"/>
                  </a:lnTo>
                  <a:lnTo>
                    <a:pt x="174752" y="56337"/>
                  </a:lnTo>
                  <a:lnTo>
                    <a:pt x="174752" y="49187"/>
                  </a:lnTo>
                  <a:lnTo>
                    <a:pt x="172034" y="43395"/>
                  </a:lnTo>
                  <a:lnTo>
                    <a:pt x="161175" y="34518"/>
                  </a:lnTo>
                  <a:lnTo>
                    <a:pt x="153962" y="32296"/>
                  </a:lnTo>
                  <a:lnTo>
                    <a:pt x="136702" y="32296"/>
                  </a:lnTo>
                  <a:lnTo>
                    <a:pt x="129908" y="34366"/>
                  </a:lnTo>
                  <a:lnTo>
                    <a:pt x="119291" y="42659"/>
                  </a:lnTo>
                  <a:lnTo>
                    <a:pt x="116636" y="47904"/>
                  </a:lnTo>
                  <a:lnTo>
                    <a:pt x="116636" y="58267"/>
                  </a:lnTo>
                  <a:lnTo>
                    <a:pt x="152057" y="78422"/>
                  </a:lnTo>
                  <a:lnTo>
                    <a:pt x="157403" y="80518"/>
                  </a:lnTo>
                  <a:lnTo>
                    <a:pt x="164490" y="85877"/>
                  </a:lnTo>
                  <a:lnTo>
                    <a:pt x="166268" y="89420"/>
                  </a:lnTo>
                  <a:lnTo>
                    <a:pt x="166268" y="93840"/>
                  </a:lnTo>
                  <a:lnTo>
                    <a:pt x="166268" y="98005"/>
                  </a:lnTo>
                  <a:lnTo>
                    <a:pt x="164363" y="101460"/>
                  </a:lnTo>
                  <a:lnTo>
                    <a:pt x="156718" y="106908"/>
                  </a:lnTo>
                  <a:lnTo>
                    <a:pt x="151714" y="108280"/>
                  </a:lnTo>
                  <a:lnTo>
                    <a:pt x="138861" y="108280"/>
                  </a:lnTo>
                  <a:lnTo>
                    <a:pt x="133515" y="106819"/>
                  </a:lnTo>
                  <a:lnTo>
                    <a:pt x="125425" y="101015"/>
                  </a:lnTo>
                  <a:lnTo>
                    <a:pt x="123228" y="96964"/>
                  </a:lnTo>
                  <a:lnTo>
                    <a:pt x="122885" y="91757"/>
                  </a:lnTo>
                  <a:lnTo>
                    <a:pt x="113957" y="91757"/>
                  </a:lnTo>
                  <a:lnTo>
                    <a:pt x="113957" y="98704"/>
                  </a:lnTo>
                  <a:lnTo>
                    <a:pt x="116865" y="104444"/>
                  </a:lnTo>
                  <a:lnTo>
                    <a:pt x="128524" y="113525"/>
                  </a:lnTo>
                  <a:lnTo>
                    <a:pt x="136131" y="115798"/>
                  </a:lnTo>
                  <a:lnTo>
                    <a:pt x="154343" y="115798"/>
                  </a:lnTo>
                  <a:lnTo>
                    <a:pt x="161493" y="113753"/>
                  </a:lnTo>
                  <a:lnTo>
                    <a:pt x="172453" y="105625"/>
                  </a:lnTo>
                  <a:lnTo>
                    <a:pt x="175196" y="100190"/>
                  </a:lnTo>
                  <a:lnTo>
                    <a:pt x="175196" y="8923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1" name="object 31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10050" y="3409746"/>
            <a:ext cx="1834019" cy="200164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01901" y="6444678"/>
            <a:ext cx="252450" cy="109842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19707" y="6666284"/>
            <a:ext cx="1216393" cy="98624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806025" y="1389227"/>
            <a:ext cx="148221" cy="117500"/>
          </a:xfrm>
          <a:prstGeom prst="rect">
            <a:avLst/>
          </a:prstGeom>
        </p:spPr>
      </p:pic>
      <p:sp>
        <p:nvSpPr>
          <p:cNvPr id="35" name="object 35" descr=""/>
          <p:cNvSpPr/>
          <p:nvPr/>
        </p:nvSpPr>
        <p:spPr>
          <a:xfrm>
            <a:off x="4016375" y="1415262"/>
            <a:ext cx="279400" cy="58419"/>
          </a:xfrm>
          <a:custGeom>
            <a:avLst/>
            <a:gdLst/>
            <a:ahLst/>
            <a:cxnLst/>
            <a:rect l="l" t="t" r="r" b="b"/>
            <a:pathLst>
              <a:path w="279400" h="58419">
                <a:moveTo>
                  <a:pt x="33705" y="53276"/>
                </a:moveTo>
                <a:lnTo>
                  <a:pt x="4572" y="53276"/>
                </a:lnTo>
                <a:lnTo>
                  <a:pt x="4572" y="31178"/>
                </a:lnTo>
                <a:lnTo>
                  <a:pt x="29908" y="31178"/>
                </a:lnTo>
                <a:lnTo>
                  <a:pt x="29908" y="27305"/>
                </a:lnTo>
                <a:lnTo>
                  <a:pt x="4572" y="27305"/>
                </a:lnTo>
                <a:lnTo>
                  <a:pt x="4572" y="6845"/>
                </a:lnTo>
                <a:lnTo>
                  <a:pt x="33515" y="6845"/>
                </a:lnTo>
                <a:lnTo>
                  <a:pt x="33515" y="2971"/>
                </a:lnTo>
                <a:lnTo>
                  <a:pt x="0" y="2971"/>
                </a:lnTo>
                <a:lnTo>
                  <a:pt x="0" y="57150"/>
                </a:lnTo>
                <a:lnTo>
                  <a:pt x="33705" y="57150"/>
                </a:lnTo>
                <a:lnTo>
                  <a:pt x="33705" y="53276"/>
                </a:lnTo>
                <a:close/>
              </a:path>
              <a:path w="279400" h="58419">
                <a:moveTo>
                  <a:pt x="59397" y="57251"/>
                </a:moveTo>
                <a:lnTo>
                  <a:pt x="59207" y="53644"/>
                </a:lnTo>
                <a:lnTo>
                  <a:pt x="56349" y="54013"/>
                </a:lnTo>
                <a:lnTo>
                  <a:pt x="53721" y="54013"/>
                </a:lnTo>
                <a:lnTo>
                  <a:pt x="52374" y="53467"/>
                </a:lnTo>
                <a:lnTo>
                  <a:pt x="50761" y="51295"/>
                </a:lnTo>
                <a:lnTo>
                  <a:pt x="50355" y="49618"/>
                </a:lnTo>
                <a:lnTo>
                  <a:pt x="50355" y="20535"/>
                </a:lnTo>
                <a:lnTo>
                  <a:pt x="58686" y="20535"/>
                </a:lnTo>
                <a:lnTo>
                  <a:pt x="58686" y="16891"/>
                </a:lnTo>
                <a:lnTo>
                  <a:pt x="50355" y="16891"/>
                </a:lnTo>
                <a:lnTo>
                  <a:pt x="50355" y="6578"/>
                </a:lnTo>
                <a:lnTo>
                  <a:pt x="45885" y="6578"/>
                </a:lnTo>
                <a:lnTo>
                  <a:pt x="45885" y="16891"/>
                </a:lnTo>
                <a:lnTo>
                  <a:pt x="38481" y="16891"/>
                </a:lnTo>
                <a:lnTo>
                  <a:pt x="38481" y="20535"/>
                </a:lnTo>
                <a:lnTo>
                  <a:pt x="45885" y="20535"/>
                </a:lnTo>
                <a:lnTo>
                  <a:pt x="45885" y="50838"/>
                </a:lnTo>
                <a:lnTo>
                  <a:pt x="46583" y="53441"/>
                </a:lnTo>
                <a:lnTo>
                  <a:pt x="49364" y="56997"/>
                </a:lnTo>
                <a:lnTo>
                  <a:pt x="51587" y="57886"/>
                </a:lnTo>
                <a:lnTo>
                  <a:pt x="56642" y="57886"/>
                </a:lnTo>
                <a:lnTo>
                  <a:pt x="58229" y="57670"/>
                </a:lnTo>
                <a:lnTo>
                  <a:pt x="59397" y="57251"/>
                </a:lnTo>
                <a:close/>
              </a:path>
              <a:path w="279400" h="58419">
                <a:moveTo>
                  <a:pt x="99428" y="57150"/>
                </a:moveTo>
                <a:lnTo>
                  <a:pt x="99402" y="25869"/>
                </a:lnTo>
                <a:lnTo>
                  <a:pt x="98336" y="22225"/>
                </a:lnTo>
                <a:lnTo>
                  <a:pt x="94119" y="17360"/>
                </a:lnTo>
                <a:lnTo>
                  <a:pt x="90906" y="16141"/>
                </a:lnTo>
                <a:lnTo>
                  <a:pt x="83883" y="16141"/>
                </a:lnTo>
                <a:lnTo>
                  <a:pt x="81394" y="16802"/>
                </a:lnTo>
                <a:lnTo>
                  <a:pt x="76835" y="19431"/>
                </a:lnTo>
                <a:lnTo>
                  <a:pt x="74955" y="21297"/>
                </a:lnTo>
                <a:lnTo>
                  <a:pt x="73494" y="23698"/>
                </a:lnTo>
                <a:lnTo>
                  <a:pt x="73494" y="0"/>
                </a:lnTo>
                <a:lnTo>
                  <a:pt x="69062" y="0"/>
                </a:lnTo>
                <a:lnTo>
                  <a:pt x="69062" y="57150"/>
                </a:lnTo>
                <a:lnTo>
                  <a:pt x="73494" y="57150"/>
                </a:lnTo>
                <a:lnTo>
                  <a:pt x="73494" y="29578"/>
                </a:lnTo>
                <a:lnTo>
                  <a:pt x="74510" y="26644"/>
                </a:lnTo>
                <a:lnTo>
                  <a:pt x="76073" y="24320"/>
                </a:lnTo>
                <a:lnTo>
                  <a:pt x="80314" y="20866"/>
                </a:lnTo>
                <a:lnTo>
                  <a:pt x="82753" y="20015"/>
                </a:lnTo>
                <a:lnTo>
                  <a:pt x="88811" y="20015"/>
                </a:lnTo>
                <a:lnTo>
                  <a:pt x="91211" y="20891"/>
                </a:lnTo>
                <a:lnTo>
                  <a:pt x="94208" y="24422"/>
                </a:lnTo>
                <a:lnTo>
                  <a:pt x="94970" y="27101"/>
                </a:lnTo>
                <a:lnTo>
                  <a:pt x="94996" y="57150"/>
                </a:lnTo>
                <a:lnTo>
                  <a:pt x="99428" y="57150"/>
                </a:lnTo>
                <a:close/>
              </a:path>
              <a:path w="279400" h="58419">
                <a:moveTo>
                  <a:pt x="142722" y="29044"/>
                </a:moveTo>
                <a:lnTo>
                  <a:pt x="141287" y="24472"/>
                </a:lnTo>
                <a:lnTo>
                  <a:pt x="138290" y="21005"/>
                </a:lnTo>
                <a:lnTo>
                  <a:pt x="138290" y="33515"/>
                </a:lnTo>
                <a:lnTo>
                  <a:pt x="114147" y="33515"/>
                </a:lnTo>
                <a:lnTo>
                  <a:pt x="114642" y="29375"/>
                </a:lnTo>
                <a:lnTo>
                  <a:pt x="116027" y="26073"/>
                </a:lnTo>
                <a:lnTo>
                  <a:pt x="120650" y="21158"/>
                </a:lnTo>
                <a:lnTo>
                  <a:pt x="123444" y="19939"/>
                </a:lnTo>
                <a:lnTo>
                  <a:pt x="130175" y="19939"/>
                </a:lnTo>
                <a:lnTo>
                  <a:pt x="132892" y="21170"/>
                </a:lnTo>
                <a:lnTo>
                  <a:pt x="137071" y="26022"/>
                </a:lnTo>
                <a:lnTo>
                  <a:pt x="138176" y="29171"/>
                </a:lnTo>
                <a:lnTo>
                  <a:pt x="138290" y="33515"/>
                </a:lnTo>
                <a:lnTo>
                  <a:pt x="138290" y="21005"/>
                </a:lnTo>
                <a:lnTo>
                  <a:pt x="137375" y="19939"/>
                </a:lnTo>
                <a:lnTo>
                  <a:pt x="135547" y="17805"/>
                </a:lnTo>
                <a:lnTo>
                  <a:pt x="131686" y="16141"/>
                </a:lnTo>
                <a:lnTo>
                  <a:pt x="123672" y="16141"/>
                </a:lnTo>
                <a:lnTo>
                  <a:pt x="120764" y="17030"/>
                </a:lnTo>
                <a:lnTo>
                  <a:pt x="109575" y="32702"/>
                </a:lnTo>
                <a:lnTo>
                  <a:pt x="109575" y="41910"/>
                </a:lnTo>
                <a:lnTo>
                  <a:pt x="124193" y="57886"/>
                </a:lnTo>
                <a:lnTo>
                  <a:pt x="133845" y="57886"/>
                </a:lnTo>
                <a:lnTo>
                  <a:pt x="138595" y="55524"/>
                </a:lnTo>
                <a:lnTo>
                  <a:pt x="139560" y="54127"/>
                </a:lnTo>
                <a:lnTo>
                  <a:pt x="141871" y="50787"/>
                </a:lnTo>
                <a:lnTo>
                  <a:pt x="139077" y="48666"/>
                </a:lnTo>
                <a:lnTo>
                  <a:pt x="137591" y="50571"/>
                </a:lnTo>
                <a:lnTo>
                  <a:pt x="135928" y="51955"/>
                </a:lnTo>
                <a:lnTo>
                  <a:pt x="132283" y="53695"/>
                </a:lnTo>
                <a:lnTo>
                  <a:pt x="130187" y="54127"/>
                </a:lnTo>
                <a:lnTo>
                  <a:pt x="123837" y="54127"/>
                </a:lnTo>
                <a:lnTo>
                  <a:pt x="120535" y="52603"/>
                </a:lnTo>
                <a:lnTo>
                  <a:pt x="115303" y="46532"/>
                </a:lnTo>
                <a:lnTo>
                  <a:pt x="113995" y="42735"/>
                </a:lnTo>
                <a:lnTo>
                  <a:pt x="113995" y="37312"/>
                </a:lnTo>
                <a:lnTo>
                  <a:pt x="142722" y="37312"/>
                </a:lnTo>
                <a:lnTo>
                  <a:pt x="142722" y="33515"/>
                </a:lnTo>
                <a:lnTo>
                  <a:pt x="142722" y="29044"/>
                </a:lnTo>
                <a:close/>
              </a:path>
              <a:path w="279400" h="58419">
                <a:moveTo>
                  <a:pt x="171259" y="16624"/>
                </a:moveTo>
                <a:lnTo>
                  <a:pt x="170535" y="16294"/>
                </a:lnTo>
                <a:lnTo>
                  <a:pt x="169557" y="16141"/>
                </a:lnTo>
                <a:lnTo>
                  <a:pt x="163106" y="16141"/>
                </a:lnTo>
                <a:lnTo>
                  <a:pt x="159321" y="18516"/>
                </a:lnTo>
                <a:lnTo>
                  <a:pt x="156972" y="23279"/>
                </a:lnTo>
                <a:lnTo>
                  <a:pt x="156895" y="16878"/>
                </a:lnTo>
                <a:lnTo>
                  <a:pt x="152539" y="16878"/>
                </a:lnTo>
                <a:lnTo>
                  <a:pt x="152539" y="57137"/>
                </a:lnTo>
                <a:lnTo>
                  <a:pt x="156972" y="57137"/>
                </a:lnTo>
                <a:lnTo>
                  <a:pt x="156972" y="29489"/>
                </a:lnTo>
                <a:lnTo>
                  <a:pt x="157784" y="26543"/>
                </a:lnTo>
                <a:lnTo>
                  <a:pt x="159156" y="24282"/>
                </a:lnTo>
                <a:lnTo>
                  <a:pt x="162991" y="21183"/>
                </a:lnTo>
                <a:lnTo>
                  <a:pt x="165354" y="20408"/>
                </a:lnTo>
                <a:lnTo>
                  <a:pt x="169202" y="20408"/>
                </a:lnTo>
                <a:lnTo>
                  <a:pt x="170205" y="20497"/>
                </a:lnTo>
                <a:lnTo>
                  <a:pt x="171145" y="20675"/>
                </a:lnTo>
                <a:lnTo>
                  <a:pt x="171259" y="16624"/>
                </a:lnTo>
                <a:close/>
              </a:path>
              <a:path w="279400" h="58419">
                <a:moveTo>
                  <a:pt x="209677" y="57150"/>
                </a:moveTo>
                <a:lnTo>
                  <a:pt x="209651" y="25869"/>
                </a:lnTo>
                <a:lnTo>
                  <a:pt x="208584" y="22225"/>
                </a:lnTo>
                <a:lnTo>
                  <a:pt x="204368" y="17360"/>
                </a:lnTo>
                <a:lnTo>
                  <a:pt x="201155" y="16141"/>
                </a:lnTo>
                <a:lnTo>
                  <a:pt x="194106" y="16141"/>
                </a:lnTo>
                <a:lnTo>
                  <a:pt x="191617" y="16789"/>
                </a:lnTo>
                <a:lnTo>
                  <a:pt x="187096" y="19392"/>
                </a:lnTo>
                <a:lnTo>
                  <a:pt x="185216" y="21297"/>
                </a:lnTo>
                <a:lnTo>
                  <a:pt x="183705" y="23774"/>
                </a:lnTo>
                <a:lnTo>
                  <a:pt x="183553" y="16891"/>
                </a:lnTo>
                <a:lnTo>
                  <a:pt x="179311" y="16891"/>
                </a:lnTo>
                <a:lnTo>
                  <a:pt x="179311" y="57150"/>
                </a:lnTo>
                <a:lnTo>
                  <a:pt x="183743" y="57150"/>
                </a:lnTo>
                <a:lnTo>
                  <a:pt x="183743" y="29578"/>
                </a:lnTo>
                <a:lnTo>
                  <a:pt x="184759" y="26657"/>
                </a:lnTo>
                <a:lnTo>
                  <a:pt x="186334" y="24320"/>
                </a:lnTo>
                <a:lnTo>
                  <a:pt x="190576" y="20866"/>
                </a:lnTo>
                <a:lnTo>
                  <a:pt x="193001" y="20015"/>
                </a:lnTo>
                <a:lnTo>
                  <a:pt x="199059" y="20015"/>
                </a:lnTo>
                <a:lnTo>
                  <a:pt x="201460" y="20891"/>
                </a:lnTo>
                <a:lnTo>
                  <a:pt x="204457" y="24422"/>
                </a:lnTo>
                <a:lnTo>
                  <a:pt x="205219" y="27101"/>
                </a:lnTo>
                <a:lnTo>
                  <a:pt x="205244" y="57150"/>
                </a:lnTo>
                <a:lnTo>
                  <a:pt x="209677" y="57150"/>
                </a:lnTo>
                <a:close/>
              </a:path>
              <a:path w="279400" h="58419">
                <a:moveTo>
                  <a:pt x="253009" y="29044"/>
                </a:moveTo>
                <a:lnTo>
                  <a:pt x="251587" y="24472"/>
                </a:lnTo>
                <a:lnTo>
                  <a:pt x="248577" y="20993"/>
                </a:lnTo>
                <a:lnTo>
                  <a:pt x="248577" y="33515"/>
                </a:lnTo>
                <a:lnTo>
                  <a:pt x="224434" y="33515"/>
                </a:lnTo>
                <a:lnTo>
                  <a:pt x="224929" y="29375"/>
                </a:lnTo>
                <a:lnTo>
                  <a:pt x="226326" y="26073"/>
                </a:lnTo>
                <a:lnTo>
                  <a:pt x="230949" y="21158"/>
                </a:lnTo>
                <a:lnTo>
                  <a:pt x="233730" y="19939"/>
                </a:lnTo>
                <a:lnTo>
                  <a:pt x="240461" y="19939"/>
                </a:lnTo>
                <a:lnTo>
                  <a:pt x="243179" y="21170"/>
                </a:lnTo>
                <a:lnTo>
                  <a:pt x="247357" y="26022"/>
                </a:lnTo>
                <a:lnTo>
                  <a:pt x="248462" y="29171"/>
                </a:lnTo>
                <a:lnTo>
                  <a:pt x="248577" y="33515"/>
                </a:lnTo>
                <a:lnTo>
                  <a:pt x="248577" y="20993"/>
                </a:lnTo>
                <a:lnTo>
                  <a:pt x="247675" y="19939"/>
                </a:lnTo>
                <a:lnTo>
                  <a:pt x="245846" y="17805"/>
                </a:lnTo>
                <a:lnTo>
                  <a:pt x="241973" y="16141"/>
                </a:lnTo>
                <a:lnTo>
                  <a:pt x="233959" y="16141"/>
                </a:lnTo>
                <a:lnTo>
                  <a:pt x="219862" y="32702"/>
                </a:lnTo>
                <a:lnTo>
                  <a:pt x="219862" y="41910"/>
                </a:lnTo>
                <a:lnTo>
                  <a:pt x="234480" y="57886"/>
                </a:lnTo>
                <a:lnTo>
                  <a:pt x="244132" y="57886"/>
                </a:lnTo>
                <a:lnTo>
                  <a:pt x="248881" y="55524"/>
                </a:lnTo>
                <a:lnTo>
                  <a:pt x="249847" y="54127"/>
                </a:lnTo>
                <a:lnTo>
                  <a:pt x="252158" y="50787"/>
                </a:lnTo>
                <a:lnTo>
                  <a:pt x="249364" y="48666"/>
                </a:lnTo>
                <a:lnTo>
                  <a:pt x="247878" y="50571"/>
                </a:lnTo>
                <a:lnTo>
                  <a:pt x="246227" y="51955"/>
                </a:lnTo>
                <a:lnTo>
                  <a:pt x="242582" y="53695"/>
                </a:lnTo>
                <a:lnTo>
                  <a:pt x="240474" y="54127"/>
                </a:lnTo>
                <a:lnTo>
                  <a:pt x="234124" y="54127"/>
                </a:lnTo>
                <a:lnTo>
                  <a:pt x="230835" y="52603"/>
                </a:lnTo>
                <a:lnTo>
                  <a:pt x="225602" y="46532"/>
                </a:lnTo>
                <a:lnTo>
                  <a:pt x="224282" y="42735"/>
                </a:lnTo>
                <a:lnTo>
                  <a:pt x="224282" y="37312"/>
                </a:lnTo>
                <a:lnTo>
                  <a:pt x="253009" y="37312"/>
                </a:lnTo>
                <a:lnTo>
                  <a:pt x="253009" y="33515"/>
                </a:lnTo>
                <a:lnTo>
                  <a:pt x="253009" y="29044"/>
                </a:lnTo>
                <a:close/>
              </a:path>
              <a:path w="279400" h="58419">
                <a:moveTo>
                  <a:pt x="278777" y="57251"/>
                </a:moveTo>
                <a:lnTo>
                  <a:pt x="278587" y="53644"/>
                </a:lnTo>
                <a:lnTo>
                  <a:pt x="275729" y="54013"/>
                </a:lnTo>
                <a:lnTo>
                  <a:pt x="273100" y="54013"/>
                </a:lnTo>
                <a:lnTo>
                  <a:pt x="271754" y="53467"/>
                </a:lnTo>
                <a:lnTo>
                  <a:pt x="270141" y="51295"/>
                </a:lnTo>
                <a:lnTo>
                  <a:pt x="269735" y="49618"/>
                </a:lnTo>
                <a:lnTo>
                  <a:pt x="269735" y="20535"/>
                </a:lnTo>
                <a:lnTo>
                  <a:pt x="278066" y="20535"/>
                </a:lnTo>
                <a:lnTo>
                  <a:pt x="278066" y="16891"/>
                </a:lnTo>
                <a:lnTo>
                  <a:pt x="269735" y="16891"/>
                </a:lnTo>
                <a:lnTo>
                  <a:pt x="269735" y="6578"/>
                </a:lnTo>
                <a:lnTo>
                  <a:pt x="265264" y="6578"/>
                </a:lnTo>
                <a:lnTo>
                  <a:pt x="265264" y="16891"/>
                </a:lnTo>
                <a:lnTo>
                  <a:pt x="257860" y="16891"/>
                </a:lnTo>
                <a:lnTo>
                  <a:pt x="257860" y="20535"/>
                </a:lnTo>
                <a:lnTo>
                  <a:pt x="265264" y="20535"/>
                </a:lnTo>
                <a:lnTo>
                  <a:pt x="265264" y="50838"/>
                </a:lnTo>
                <a:lnTo>
                  <a:pt x="265963" y="53441"/>
                </a:lnTo>
                <a:lnTo>
                  <a:pt x="268744" y="56997"/>
                </a:lnTo>
                <a:lnTo>
                  <a:pt x="270967" y="57886"/>
                </a:lnTo>
                <a:lnTo>
                  <a:pt x="276021" y="57886"/>
                </a:lnTo>
                <a:lnTo>
                  <a:pt x="277609" y="57670"/>
                </a:lnTo>
                <a:lnTo>
                  <a:pt x="278777" y="5725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6" name="object 36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806571" y="2138413"/>
            <a:ext cx="148221" cy="117500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397540" y="2146188"/>
            <a:ext cx="155613" cy="101292"/>
          </a:xfrm>
          <a:prstGeom prst="rect">
            <a:avLst/>
          </a:prstGeom>
        </p:spPr>
      </p:pic>
      <p:sp>
        <p:nvSpPr>
          <p:cNvPr id="38" name="object 38" descr=""/>
          <p:cNvSpPr/>
          <p:nvPr/>
        </p:nvSpPr>
        <p:spPr>
          <a:xfrm>
            <a:off x="4016908" y="2164435"/>
            <a:ext cx="279400" cy="58419"/>
          </a:xfrm>
          <a:custGeom>
            <a:avLst/>
            <a:gdLst/>
            <a:ahLst/>
            <a:cxnLst/>
            <a:rect l="l" t="t" r="r" b="b"/>
            <a:pathLst>
              <a:path w="279400" h="58419">
                <a:moveTo>
                  <a:pt x="33705" y="53276"/>
                </a:moveTo>
                <a:lnTo>
                  <a:pt x="4572" y="53276"/>
                </a:lnTo>
                <a:lnTo>
                  <a:pt x="4572" y="31178"/>
                </a:lnTo>
                <a:lnTo>
                  <a:pt x="29908" y="31178"/>
                </a:lnTo>
                <a:lnTo>
                  <a:pt x="29908" y="27305"/>
                </a:lnTo>
                <a:lnTo>
                  <a:pt x="4572" y="27305"/>
                </a:lnTo>
                <a:lnTo>
                  <a:pt x="4572" y="6845"/>
                </a:lnTo>
                <a:lnTo>
                  <a:pt x="33515" y="6845"/>
                </a:lnTo>
                <a:lnTo>
                  <a:pt x="33515" y="2971"/>
                </a:lnTo>
                <a:lnTo>
                  <a:pt x="0" y="2971"/>
                </a:lnTo>
                <a:lnTo>
                  <a:pt x="0" y="57150"/>
                </a:lnTo>
                <a:lnTo>
                  <a:pt x="33705" y="57150"/>
                </a:lnTo>
                <a:lnTo>
                  <a:pt x="33705" y="53276"/>
                </a:lnTo>
                <a:close/>
              </a:path>
              <a:path w="279400" h="58419">
                <a:moveTo>
                  <a:pt x="59410" y="57264"/>
                </a:moveTo>
                <a:lnTo>
                  <a:pt x="59220" y="53644"/>
                </a:lnTo>
                <a:lnTo>
                  <a:pt x="56362" y="54013"/>
                </a:lnTo>
                <a:lnTo>
                  <a:pt x="53733" y="54013"/>
                </a:lnTo>
                <a:lnTo>
                  <a:pt x="52387" y="53467"/>
                </a:lnTo>
                <a:lnTo>
                  <a:pt x="50774" y="51295"/>
                </a:lnTo>
                <a:lnTo>
                  <a:pt x="50368" y="49631"/>
                </a:lnTo>
                <a:lnTo>
                  <a:pt x="50368" y="20535"/>
                </a:lnTo>
                <a:lnTo>
                  <a:pt x="58699" y="20535"/>
                </a:lnTo>
                <a:lnTo>
                  <a:pt x="58699" y="16891"/>
                </a:lnTo>
                <a:lnTo>
                  <a:pt x="50368" y="16891"/>
                </a:lnTo>
                <a:lnTo>
                  <a:pt x="50368" y="6578"/>
                </a:lnTo>
                <a:lnTo>
                  <a:pt x="45897" y="6578"/>
                </a:lnTo>
                <a:lnTo>
                  <a:pt x="45897" y="16891"/>
                </a:lnTo>
                <a:lnTo>
                  <a:pt x="38493" y="16891"/>
                </a:lnTo>
                <a:lnTo>
                  <a:pt x="38493" y="20535"/>
                </a:lnTo>
                <a:lnTo>
                  <a:pt x="45897" y="20535"/>
                </a:lnTo>
                <a:lnTo>
                  <a:pt x="45897" y="50838"/>
                </a:lnTo>
                <a:lnTo>
                  <a:pt x="46596" y="53454"/>
                </a:lnTo>
                <a:lnTo>
                  <a:pt x="49377" y="57010"/>
                </a:lnTo>
                <a:lnTo>
                  <a:pt x="51600" y="57886"/>
                </a:lnTo>
                <a:lnTo>
                  <a:pt x="56654" y="57886"/>
                </a:lnTo>
                <a:lnTo>
                  <a:pt x="58242" y="57670"/>
                </a:lnTo>
                <a:lnTo>
                  <a:pt x="59410" y="57264"/>
                </a:lnTo>
                <a:close/>
              </a:path>
              <a:path w="279400" h="58419">
                <a:moveTo>
                  <a:pt x="99441" y="57150"/>
                </a:moveTo>
                <a:lnTo>
                  <a:pt x="99415" y="25869"/>
                </a:lnTo>
                <a:lnTo>
                  <a:pt x="98348" y="22225"/>
                </a:lnTo>
                <a:lnTo>
                  <a:pt x="94132" y="17360"/>
                </a:lnTo>
                <a:lnTo>
                  <a:pt x="90919" y="16141"/>
                </a:lnTo>
                <a:lnTo>
                  <a:pt x="83896" y="16141"/>
                </a:lnTo>
                <a:lnTo>
                  <a:pt x="81407" y="16802"/>
                </a:lnTo>
                <a:lnTo>
                  <a:pt x="76847" y="19431"/>
                </a:lnTo>
                <a:lnTo>
                  <a:pt x="74968" y="21297"/>
                </a:lnTo>
                <a:lnTo>
                  <a:pt x="73507" y="23698"/>
                </a:lnTo>
                <a:lnTo>
                  <a:pt x="73507" y="0"/>
                </a:lnTo>
                <a:lnTo>
                  <a:pt x="69075" y="0"/>
                </a:lnTo>
                <a:lnTo>
                  <a:pt x="69075" y="57150"/>
                </a:lnTo>
                <a:lnTo>
                  <a:pt x="73507" y="57150"/>
                </a:lnTo>
                <a:lnTo>
                  <a:pt x="73507" y="29578"/>
                </a:lnTo>
                <a:lnTo>
                  <a:pt x="74523" y="26644"/>
                </a:lnTo>
                <a:lnTo>
                  <a:pt x="76085" y="24333"/>
                </a:lnTo>
                <a:lnTo>
                  <a:pt x="80327" y="20878"/>
                </a:lnTo>
                <a:lnTo>
                  <a:pt x="82765" y="20015"/>
                </a:lnTo>
                <a:lnTo>
                  <a:pt x="88823" y="20015"/>
                </a:lnTo>
                <a:lnTo>
                  <a:pt x="91224" y="20891"/>
                </a:lnTo>
                <a:lnTo>
                  <a:pt x="94221" y="24422"/>
                </a:lnTo>
                <a:lnTo>
                  <a:pt x="94983" y="27101"/>
                </a:lnTo>
                <a:lnTo>
                  <a:pt x="95008" y="57150"/>
                </a:lnTo>
                <a:lnTo>
                  <a:pt x="99441" y="57150"/>
                </a:lnTo>
                <a:close/>
              </a:path>
              <a:path w="279400" h="58419">
                <a:moveTo>
                  <a:pt x="142735" y="29044"/>
                </a:moveTo>
                <a:lnTo>
                  <a:pt x="141300" y="24485"/>
                </a:lnTo>
                <a:lnTo>
                  <a:pt x="138303" y="21018"/>
                </a:lnTo>
                <a:lnTo>
                  <a:pt x="138303" y="33515"/>
                </a:lnTo>
                <a:lnTo>
                  <a:pt x="114160" y="33515"/>
                </a:lnTo>
                <a:lnTo>
                  <a:pt x="114655" y="29375"/>
                </a:lnTo>
                <a:lnTo>
                  <a:pt x="116039" y="26073"/>
                </a:lnTo>
                <a:lnTo>
                  <a:pt x="120662" y="21158"/>
                </a:lnTo>
                <a:lnTo>
                  <a:pt x="123456" y="19939"/>
                </a:lnTo>
                <a:lnTo>
                  <a:pt x="130187" y="19939"/>
                </a:lnTo>
                <a:lnTo>
                  <a:pt x="132905" y="21170"/>
                </a:lnTo>
                <a:lnTo>
                  <a:pt x="137083" y="26022"/>
                </a:lnTo>
                <a:lnTo>
                  <a:pt x="138188" y="29171"/>
                </a:lnTo>
                <a:lnTo>
                  <a:pt x="138303" y="33515"/>
                </a:lnTo>
                <a:lnTo>
                  <a:pt x="138303" y="21018"/>
                </a:lnTo>
                <a:lnTo>
                  <a:pt x="137375" y="19939"/>
                </a:lnTo>
                <a:lnTo>
                  <a:pt x="135559" y="17818"/>
                </a:lnTo>
                <a:lnTo>
                  <a:pt x="131699" y="16141"/>
                </a:lnTo>
                <a:lnTo>
                  <a:pt x="123685" y="16141"/>
                </a:lnTo>
                <a:lnTo>
                  <a:pt x="120777" y="17030"/>
                </a:lnTo>
                <a:lnTo>
                  <a:pt x="109588" y="32702"/>
                </a:lnTo>
                <a:lnTo>
                  <a:pt x="109588" y="41910"/>
                </a:lnTo>
                <a:lnTo>
                  <a:pt x="124206" y="57886"/>
                </a:lnTo>
                <a:lnTo>
                  <a:pt x="133858" y="57886"/>
                </a:lnTo>
                <a:lnTo>
                  <a:pt x="138607" y="55524"/>
                </a:lnTo>
                <a:lnTo>
                  <a:pt x="139573" y="54127"/>
                </a:lnTo>
                <a:lnTo>
                  <a:pt x="141884" y="50787"/>
                </a:lnTo>
                <a:lnTo>
                  <a:pt x="139090" y="48666"/>
                </a:lnTo>
                <a:lnTo>
                  <a:pt x="137604" y="50571"/>
                </a:lnTo>
                <a:lnTo>
                  <a:pt x="135940" y="51955"/>
                </a:lnTo>
                <a:lnTo>
                  <a:pt x="132295" y="53695"/>
                </a:lnTo>
                <a:lnTo>
                  <a:pt x="130200" y="54127"/>
                </a:lnTo>
                <a:lnTo>
                  <a:pt x="123850" y="54127"/>
                </a:lnTo>
                <a:lnTo>
                  <a:pt x="120548" y="52616"/>
                </a:lnTo>
                <a:lnTo>
                  <a:pt x="115316" y="46545"/>
                </a:lnTo>
                <a:lnTo>
                  <a:pt x="114007" y="42735"/>
                </a:lnTo>
                <a:lnTo>
                  <a:pt x="114007" y="37312"/>
                </a:lnTo>
                <a:lnTo>
                  <a:pt x="142735" y="37312"/>
                </a:lnTo>
                <a:lnTo>
                  <a:pt x="142735" y="33515"/>
                </a:lnTo>
                <a:lnTo>
                  <a:pt x="142735" y="29044"/>
                </a:lnTo>
                <a:close/>
              </a:path>
              <a:path w="279400" h="58419">
                <a:moveTo>
                  <a:pt x="171272" y="16637"/>
                </a:moveTo>
                <a:lnTo>
                  <a:pt x="170548" y="16306"/>
                </a:lnTo>
                <a:lnTo>
                  <a:pt x="169570" y="16154"/>
                </a:lnTo>
                <a:lnTo>
                  <a:pt x="163118" y="16154"/>
                </a:lnTo>
                <a:lnTo>
                  <a:pt x="159334" y="18529"/>
                </a:lnTo>
                <a:lnTo>
                  <a:pt x="156984" y="23291"/>
                </a:lnTo>
                <a:lnTo>
                  <a:pt x="156908" y="16891"/>
                </a:lnTo>
                <a:lnTo>
                  <a:pt x="152552" y="16891"/>
                </a:lnTo>
                <a:lnTo>
                  <a:pt x="152552" y="57150"/>
                </a:lnTo>
                <a:lnTo>
                  <a:pt x="156984" y="57150"/>
                </a:lnTo>
                <a:lnTo>
                  <a:pt x="156984" y="29502"/>
                </a:lnTo>
                <a:lnTo>
                  <a:pt x="157797" y="26555"/>
                </a:lnTo>
                <a:lnTo>
                  <a:pt x="159169" y="24307"/>
                </a:lnTo>
                <a:lnTo>
                  <a:pt x="163004" y="21209"/>
                </a:lnTo>
                <a:lnTo>
                  <a:pt x="165366" y="20421"/>
                </a:lnTo>
                <a:lnTo>
                  <a:pt x="169214" y="20421"/>
                </a:lnTo>
                <a:lnTo>
                  <a:pt x="170218" y="20510"/>
                </a:lnTo>
                <a:lnTo>
                  <a:pt x="171157" y="20688"/>
                </a:lnTo>
                <a:lnTo>
                  <a:pt x="171272" y="16637"/>
                </a:lnTo>
                <a:close/>
              </a:path>
              <a:path w="279400" h="58419">
                <a:moveTo>
                  <a:pt x="209689" y="57150"/>
                </a:moveTo>
                <a:lnTo>
                  <a:pt x="209664" y="25869"/>
                </a:lnTo>
                <a:lnTo>
                  <a:pt x="208597" y="22225"/>
                </a:lnTo>
                <a:lnTo>
                  <a:pt x="204381" y="17360"/>
                </a:lnTo>
                <a:lnTo>
                  <a:pt x="201168" y="16141"/>
                </a:lnTo>
                <a:lnTo>
                  <a:pt x="194119" y="16141"/>
                </a:lnTo>
                <a:lnTo>
                  <a:pt x="191630" y="16802"/>
                </a:lnTo>
                <a:lnTo>
                  <a:pt x="187109" y="19405"/>
                </a:lnTo>
                <a:lnTo>
                  <a:pt x="185229" y="21297"/>
                </a:lnTo>
                <a:lnTo>
                  <a:pt x="183718" y="23774"/>
                </a:lnTo>
                <a:lnTo>
                  <a:pt x="183565" y="16891"/>
                </a:lnTo>
                <a:lnTo>
                  <a:pt x="179324" y="16891"/>
                </a:lnTo>
                <a:lnTo>
                  <a:pt x="179324" y="57150"/>
                </a:lnTo>
                <a:lnTo>
                  <a:pt x="183756" y="57150"/>
                </a:lnTo>
                <a:lnTo>
                  <a:pt x="183756" y="29578"/>
                </a:lnTo>
                <a:lnTo>
                  <a:pt x="184772" y="26657"/>
                </a:lnTo>
                <a:lnTo>
                  <a:pt x="186347" y="24333"/>
                </a:lnTo>
                <a:lnTo>
                  <a:pt x="190588" y="20878"/>
                </a:lnTo>
                <a:lnTo>
                  <a:pt x="193014" y="20015"/>
                </a:lnTo>
                <a:lnTo>
                  <a:pt x="199072" y="20015"/>
                </a:lnTo>
                <a:lnTo>
                  <a:pt x="201472" y="20891"/>
                </a:lnTo>
                <a:lnTo>
                  <a:pt x="204470" y="24422"/>
                </a:lnTo>
                <a:lnTo>
                  <a:pt x="205232" y="27101"/>
                </a:lnTo>
                <a:lnTo>
                  <a:pt x="205257" y="57150"/>
                </a:lnTo>
                <a:lnTo>
                  <a:pt x="209689" y="57150"/>
                </a:lnTo>
                <a:close/>
              </a:path>
              <a:path w="279400" h="58419">
                <a:moveTo>
                  <a:pt x="253022" y="29044"/>
                </a:moveTo>
                <a:lnTo>
                  <a:pt x="251599" y="24485"/>
                </a:lnTo>
                <a:lnTo>
                  <a:pt x="248589" y="21005"/>
                </a:lnTo>
                <a:lnTo>
                  <a:pt x="248589" y="33515"/>
                </a:lnTo>
                <a:lnTo>
                  <a:pt x="224447" y="33515"/>
                </a:lnTo>
                <a:lnTo>
                  <a:pt x="224942" y="29375"/>
                </a:lnTo>
                <a:lnTo>
                  <a:pt x="226339" y="26073"/>
                </a:lnTo>
                <a:lnTo>
                  <a:pt x="230962" y="21158"/>
                </a:lnTo>
                <a:lnTo>
                  <a:pt x="233743" y="19939"/>
                </a:lnTo>
                <a:lnTo>
                  <a:pt x="240474" y="19939"/>
                </a:lnTo>
                <a:lnTo>
                  <a:pt x="243192" y="21170"/>
                </a:lnTo>
                <a:lnTo>
                  <a:pt x="247370" y="26022"/>
                </a:lnTo>
                <a:lnTo>
                  <a:pt x="248475" y="29171"/>
                </a:lnTo>
                <a:lnTo>
                  <a:pt x="248589" y="33515"/>
                </a:lnTo>
                <a:lnTo>
                  <a:pt x="248589" y="21005"/>
                </a:lnTo>
                <a:lnTo>
                  <a:pt x="247675" y="19939"/>
                </a:lnTo>
                <a:lnTo>
                  <a:pt x="245859" y="17818"/>
                </a:lnTo>
                <a:lnTo>
                  <a:pt x="241985" y="16141"/>
                </a:lnTo>
                <a:lnTo>
                  <a:pt x="233972" y="16141"/>
                </a:lnTo>
                <a:lnTo>
                  <a:pt x="231063" y="17030"/>
                </a:lnTo>
                <a:lnTo>
                  <a:pt x="219875" y="32702"/>
                </a:lnTo>
                <a:lnTo>
                  <a:pt x="219875" y="41910"/>
                </a:lnTo>
                <a:lnTo>
                  <a:pt x="234492" y="57886"/>
                </a:lnTo>
                <a:lnTo>
                  <a:pt x="244144" y="57886"/>
                </a:lnTo>
                <a:lnTo>
                  <a:pt x="248894" y="55524"/>
                </a:lnTo>
                <a:lnTo>
                  <a:pt x="249859" y="54127"/>
                </a:lnTo>
                <a:lnTo>
                  <a:pt x="252171" y="50787"/>
                </a:lnTo>
                <a:lnTo>
                  <a:pt x="249377" y="48666"/>
                </a:lnTo>
                <a:lnTo>
                  <a:pt x="247891" y="50571"/>
                </a:lnTo>
                <a:lnTo>
                  <a:pt x="246240" y="51955"/>
                </a:lnTo>
                <a:lnTo>
                  <a:pt x="242595" y="53695"/>
                </a:lnTo>
                <a:lnTo>
                  <a:pt x="240487" y="54127"/>
                </a:lnTo>
                <a:lnTo>
                  <a:pt x="234137" y="54127"/>
                </a:lnTo>
                <a:lnTo>
                  <a:pt x="230847" y="52616"/>
                </a:lnTo>
                <a:lnTo>
                  <a:pt x="225615" y="46545"/>
                </a:lnTo>
                <a:lnTo>
                  <a:pt x="224294" y="42735"/>
                </a:lnTo>
                <a:lnTo>
                  <a:pt x="224294" y="37312"/>
                </a:lnTo>
                <a:lnTo>
                  <a:pt x="253022" y="37312"/>
                </a:lnTo>
                <a:lnTo>
                  <a:pt x="253022" y="33515"/>
                </a:lnTo>
                <a:lnTo>
                  <a:pt x="253022" y="29044"/>
                </a:lnTo>
                <a:close/>
              </a:path>
              <a:path w="279400" h="58419">
                <a:moveTo>
                  <a:pt x="278790" y="57264"/>
                </a:moveTo>
                <a:lnTo>
                  <a:pt x="278599" y="53644"/>
                </a:lnTo>
                <a:lnTo>
                  <a:pt x="275742" y="54013"/>
                </a:lnTo>
                <a:lnTo>
                  <a:pt x="273113" y="54013"/>
                </a:lnTo>
                <a:lnTo>
                  <a:pt x="271767" y="53467"/>
                </a:lnTo>
                <a:lnTo>
                  <a:pt x="270154" y="51295"/>
                </a:lnTo>
                <a:lnTo>
                  <a:pt x="269748" y="49631"/>
                </a:lnTo>
                <a:lnTo>
                  <a:pt x="269748" y="20535"/>
                </a:lnTo>
                <a:lnTo>
                  <a:pt x="278079" y="20535"/>
                </a:lnTo>
                <a:lnTo>
                  <a:pt x="278079" y="16891"/>
                </a:lnTo>
                <a:lnTo>
                  <a:pt x="269748" y="16891"/>
                </a:lnTo>
                <a:lnTo>
                  <a:pt x="269748" y="6578"/>
                </a:lnTo>
                <a:lnTo>
                  <a:pt x="265277" y="6578"/>
                </a:lnTo>
                <a:lnTo>
                  <a:pt x="265277" y="16891"/>
                </a:lnTo>
                <a:lnTo>
                  <a:pt x="257873" y="16891"/>
                </a:lnTo>
                <a:lnTo>
                  <a:pt x="257873" y="20535"/>
                </a:lnTo>
                <a:lnTo>
                  <a:pt x="265277" y="20535"/>
                </a:lnTo>
                <a:lnTo>
                  <a:pt x="265277" y="50838"/>
                </a:lnTo>
                <a:lnTo>
                  <a:pt x="265976" y="53454"/>
                </a:lnTo>
                <a:lnTo>
                  <a:pt x="268757" y="57010"/>
                </a:lnTo>
                <a:lnTo>
                  <a:pt x="270979" y="57886"/>
                </a:lnTo>
                <a:lnTo>
                  <a:pt x="276034" y="57886"/>
                </a:lnTo>
                <a:lnTo>
                  <a:pt x="277622" y="57670"/>
                </a:lnTo>
                <a:lnTo>
                  <a:pt x="278790" y="57264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5105819" y="2166670"/>
            <a:ext cx="213995" cy="59690"/>
          </a:xfrm>
          <a:custGeom>
            <a:avLst/>
            <a:gdLst/>
            <a:ahLst/>
            <a:cxnLst/>
            <a:rect l="l" t="t" r="r" b="b"/>
            <a:pathLst>
              <a:path w="213995" h="59689">
                <a:moveTo>
                  <a:pt x="35128" y="51155"/>
                </a:moveTo>
                <a:lnTo>
                  <a:pt x="6667" y="51155"/>
                </a:lnTo>
                <a:lnTo>
                  <a:pt x="25742" y="29591"/>
                </a:lnTo>
                <a:lnTo>
                  <a:pt x="28511" y="25844"/>
                </a:lnTo>
                <a:lnTo>
                  <a:pt x="31661" y="19837"/>
                </a:lnTo>
                <a:lnTo>
                  <a:pt x="32448" y="17081"/>
                </a:lnTo>
                <a:lnTo>
                  <a:pt x="32448" y="10058"/>
                </a:lnTo>
                <a:lnTo>
                  <a:pt x="31051" y="6502"/>
                </a:lnTo>
                <a:lnTo>
                  <a:pt x="25463" y="1295"/>
                </a:lnTo>
                <a:lnTo>
                  <a:pt x="21602" y="0"/>
                </a:lnTo>
                <a:lnTo>
                  <a:pt x="13385" y="0"/>
                </a:lnTo>
                <a:lnTo>
                  <a:pt x="0" y="13322"/>
                </a:lnTo>
                <a:lnTo>
                  <a:pt x="0" y="16370"/>
                </a:lnTo>
                <a:lnTo>
                  <a:pt x="4432" y="16370"/>
                </a:lnTo>
                <a:lnTo>
                  <a:pt x="4432" y="12649"/>
                </a:lnTo>
                <a:lnTo>
                  <a:pt x="5549" y="9626"/>
                </a:lnTo>
                <a:lnTo>
                  <a:pt x="10033" y="4953"/>
                </a:lnTo>
                <a:lnTo>
                  <a:pt x="12992" y="3797"/>
                </a:lnTo>
                <a:lnTo>
                  <a:pt x="20154" y="3797"/>
                </a:lnTo>
                <a:lnTo>
                  <a:pt x="22923" y="4800"/>
                </a:lnTo>
                <a:lnTo>
                  <a:pt x="26936" y="8788"/>
                </a:lnTo>
                <a:lnTo>
                  <a:pt x="27952" y="11493"/>
                </a:lnTo>
                <a:lnTo>
                  <a:pt x="27952" y="17094"/>
                </a:lnTo>
                <a:lnTo>
                  <a:pt x="27355" y="19342"/>
                </a:lnTo>
                <a:lnTo>
                  <a:pt x="24968" y="23952"/>
                </a:lnTo>
                <a:lnTo>
                  <a:pt x="22834" y="26885"/>
                </a:lnTo>
                <a:lnTo>
                  <a:pt x="1193" y="51485"/>
                </a:lnTo>
                <a:lnTo>
                  <a:pt x="1193" y="54914"/>
                </a:lnTo>
                <a:lnTo>
                  <a:pt x="35128" y="54914"/>
                </a:lnTo>
                <a:lnTo>
                  <a:pt x="35128" y="51155"/>
                </a:lnTo>
                <a:close/>
              </a:path>
              <a:path w="213995" h="59689">
                <a:moveTo>
                  <a:pt x="85420" y="29197"/>
                </a:moveTo>
                <a:lnTo>
                  <a:pt x="66294" y="29197"/>
                </a:lnTo>
                <a:lnTo>
                  <a:pt x="66294" y="33070"/>
                </a:lnTo>
                <a:lnTo>
                  <a:pt x="80848" y="33070"/>
                </a:lnTo>
                <a:lnTo>
                  <a:pt x="80848" y="47066"/>
                </a:lnTo>
                <a:lnTo>
                  <a:pt x="79946" y="48158"/>
                </a:lnTo>
                <a:lnTo>
                  <a:pt x="78587" y="49110"/>
                </a:lnTo>
                <a:lnTo>
                  <a:pt x="73926" y="51168"/>
                </a:lnTo>
                <a:lnTo>
                  <a:pt x="70535" y="51790"/>
                </a:lnTo>
                <a:lnTo>
                  <a:pt x="63195" y="51790"/>
                </a:lnTo>
                <a:lnTo>
                  <a:pt x="49441" y="35013"/>
                </a:lnTo>
                <a:lnTo>
                  <a:pt x="49441" y="17945"/>
                </a:lnTo>
                <a:lnTo>
                  <a:pt x="50914" y="12865"/>
                </a:lnTo>
                <a:lnTo>
                  <a:pt x="56819" y="5664"/>
                </a:lnTo>
                <a:lnTo>
                  <a:pt x="60820" y="3860"/>
                </a:lnTo>
                <a:lnTo>
                  <a:pt x="70027" y="3860"/>
                </a:lnTo>
                <a:lnTo>
                  <a:pt x="73380" y="4889"/>
                </a:lnTo>
                <a:lnTo>
                  <a:pt x="78511" y="9004"/>
                </a:lnTo>
                <a:lnTo>
                  <a:pt x="80137" y="12014"/>
                </a:lnTo>
                <a:lnTo>
                  <a:pt x="80810" y="15989"/>
                </a:lnTo>
                <a:lnTo>
                  <a:pt x="85382" y="15989"/>
                </a:lnTo>
                <a:lnTo>
                  <a:pt x="84734" y="11010"/>
                </a:lnTo>
                <a:lnTo>
                  <a:pt x="82715" y="7099"/>
                </a:lnTo>
                <a:lnTo>
                  <a:pt x="75920" y="1422"/>
                </a:lnTo>
                <a:lnTo>
                  <a:pt x="71424" y="0"/>
                </a:lnTo>
                <a:lnTo>
                  <a:pt x="59448" y="0"/>
                </a:lnTo>
                <a:lnTo>
                  <a:pt x="54356" y="2171"/>
                </a:lnTo>
                <a:lnTo>
                  <a:pt x="46761" y="10883"/>
                </a:lnTo>
                <a:lnTo>
                  <a:pt x="44869" y="16814"/>
                </a:lnTo>
                <a:lnTo>
                  <a:pt x="44894" y="35991"/>
                </a:lnTo>
                <a:lnTo>
                  <a:pt x="62357" y="55651"/>
                </a:lnTo>
                <a:lnTo>
                  <a:pt x="70789" y="55651"/>
                </a:lnTo>
                <a:lnTo>
                  <a:pt x="74574" y="55029"/>
                </a:lnTo>
                <a:lnTo>
                  <a:pt x="81343" y="52489"/>
                </a:lnTo>
                <a:lnTo>
                  <a:pt x="83832" y="50736"/>
                </a:lnTo>
                <a:lnTo>
                  <a:pt x="85420" y="48475"/>
                </a:lnTo>
                <a:lnTo>
                  <a:pt x="85420" y="29197"/>
                </a:lnTo>
                <a:close/>
              </a:path>
              <a:path w="213995" h="59689">
                <a:moveTo>
                  <a:pt x="120446" y="736"/>
                </a:moveTo>
                <a:lnTo>
                  <a:pt x="116433" y="736"/>
                </a:lnTo>
                <a:lnTo>
                  <a:pt x="93814" y="59563"/>
                </a:lnTo>
                <a:lnTo>
                  <a:pt x="97866" y="59563"/>
                </a:lnTo>
                <a:lnTo>
                  <a:pt x="120446" y="736"/>
                </a:lnTo>
                <a:close/>
              </a:path>
              <a:path w="213995" h="59689">
                <a:moveTo>
                  <a:pt x="161734" y="37045"/>
                </a:moveTo>
                <a:lnTo>
                  <a:pt x="160870" y="34315"/>
                </a:lnTo>
                <a:lnTo>
                  <a:pt x="157391" y="29730"/>
                </a:lnTo>
                <a:lnTo>
                  <a:pt x="154838" y="28105"/>
                </a:lnTo>
                <a:lnTo>
                  <a:pt x="151472" y="27165"/>
                </a:lnTo>
                <a:lnTo>
                  <a:pt x="154343" y="26073"/>
                </a:lnTo>
                <a:lnTo>
                  <a:pt x="156616" y="24434"/>
                </a:lnTo>
                <a:lnTo>
                  <a:pt x="159918" y="20040"/>
                </a:lnTo>
                <a:lnTo>
                  <a:pt x="160731" y="17640"/>
                </a:lnTo>
                <a:lnTo>
                  <a:pt x="160731" y="10363"/>
                </a:lnTo>
                <a:lnTo>
                  <a:pt x="159321" y="6692"/>
                </a:lnTo>
                <a:lnTo>
                  <a:pt x="153657" y="1333"/>
                </a:lnTo>
                <a:lnTo>
                  <a:pt x="149796" y="0"/>
                </a:lnTo>
                <a:lnTo>
                  <a:pt x="141833" y="0"/>
                </a:lnTo>
                <a:lnTo>
                  <a:pt x="128549" y="12153"/>
                </a:lnTo>
                <a:lnTo>
                  <a:pt x="128549" y="14960"/>
                </a:lnTo>
                <a:lnTo>
                  <a:pt x="133007" y="14960"/>
                </a:lnTo>
                <a:lnTo>
                  <a:pt x="133007" y="11607"/>
                </a:lnTo>
                <a:lnTo>
                  <a:pt x="134124" y="8915"/>
                </a:lnTo>
                <a:lnTo>
                  <a:pt x="138569" y="4826"/>
                </a:lnTo>
                <a:lnTo>
                  <a:pt x="141414" y="3797"/>
                </a:lnTo>
                <a:lnTo>
                  <a:pt x="148551" y="3797"/>
                </a:lnTo>
                <a:lnTo>
                  <a:pt x="151371" y="4775"/>
                </a:lnTo>
                <a:lnTo>
                  <a:pt x="155282" y="8699"/>
                </a:lnTo>
                <a:lnTo>
                  <a:pt x="156273" y="11404"/>
                </a:lnTo>
                <a:lnTo>
                  <a:pt x="156273" y="16941"/>
                </a:lnTo>
                <a:lnTo>
                  <a:pt x="146240" y="25412"/>
                </a:lnTo>
                <a:lnTo>
                  <a:pt x="139077" y="25412"/>
                </a:lnTo>
                <a:lnTo>
                  <a:pt x="139077" y="29210"/>
                </a:lnTo>
                <a:lnTo>
                  <a:pt x="148056" y="29210"/>
                </a:lnTo>
                <a:lnTo>
                  <a:pt x="151485" y="30162"/>
                </a:lnTo>
                <a:lnTo>
                  <a:pt x="156121" y="33985"/>
                </a:lnTo>
                <a:lnTo>
                  <a:pt x="157276" y="36753"/>
                </a:lnTo>
                <a:lnTo>
                  <a:pt x="157276" y="44119"/>
                </a:lnTo>
                <a:lnTo>
                  <a:pt x="156210" y="46977"/>
                </a:lnTo>
                <a:lnTo>
                  <a:pt x="151917" y="50927"/>
                </a:lnTo>
                <a:lnTo>
                  <a:pt x="148907" y="51904"/>
                </a:lnTo>
                <a:lnTo>
                  <a:pt x="141300" y="51904"/>
                </a:lnTo>
                <a:lnTo>
                  <a:pt x="138214" y="50825"/>
                </a:lnTo>
                <a:lnTo>
                  <a:pt x="133400" y="46482"/>
                </a:lnTo>
                <a:lnTo>
                  <a:pt x="132194" y="43662"/>
                </a:lnTo>
                <a:lnTo>
                  <a:pt x="132194" y="40220"/>
                </a:lnTo>
                <a:lnTo>
                  <a:pt x="127723" y="40220"/>
                </a:lnTo>
                <a:lnTo>
                  <a:pt x="127723" y="43294"/>
                </a:lnTo>
                <a:lnTo>
                  <a:pt x="128473" y="45999"/>
                </a:lnTo>
                <a:lnTo>
                  <a:pt x="131419" y="50634"/>
                </a:lnTo>
                <a:lnTo>
                  <a:pt x="133515" y="52438"/>
                </a:lnTo>
                <a:lnTo>
                  <a:pt x="138887" y="55016"/>
                </a:lnTo>
                <a:lnTo>
                  <a:pt x="141846" y="55664"/>
                </a:lnTo>
                <a:lnTo>
                  <a:pt x="150126" y="55664"/>
                </a:lnTo>
                <a:lnTo>
                  <a:pt x="154165" y="54254"/>
                </a:lnTo>
                <a:lnTo>
                  <a:pt x="160223" y="48590"/>
                </a:lnTo>
                <a:lnTo>
                  <a:pt x="161734" y="44856"/>
                </a:lnTo>
                <a:lnTo>
                  <a:pt x="161734" y="37045"/>
                </a:lnTo>
                <a:close/>
              </a:path>
              <a:path w="213995" h="59689">
                <a:moveTo>
                  <a:pt x="213410" y="29197"/>
                </a:moveTo>
                <a:lnTo>
                  <a:pt x="194284" y="29197"/>
                </a:lnTo>
                <a:lnTo>
                  <a:pt x="194284" y="33070"/>
                </a:lnTo>
                <a:lnTo>
                  <a:pt x="208838" y="33070"/>
                </a:lnTo>
                <a:lnTo>
                  <a:pt x="208838" y="47066"/>
                </a:lnTo>
                <a:lnTo>
                  <a:pt x="207937" y="48158"/>
                </a:lnTo>
                <a:lnTo>
                  <a:pt x="206578" y="49110"/>
                </a:lnTo>
                <a:lnTo>
                  <a:pt x="201917" y="51168"/>
                </a:lnTo>
                <a:lnTo>
                  <a:pt x="198526" y="51790"/>
                </a:lnTo>
                <a:lnTo>
                  <a:pt x="191185" y="51790"/>
                </a:lnTo>
                <a:lnTo>
                  <a:pt x="177431" y="35013"/>
                </a:lnTo>
                <a:lnTo>
                  <a:pt x="177431" y="17945"/>
                </a:lnTo>
                <a:lnTo>
                  <a:pt x="178904" y="12865"/>
                </a:lnTo>
                <a:lnTo>
                  <a:pt x="184810" y="5664"/>
                </a:lnTo>
                <a:lnTo>
                  <a:pt x="188810" y="3860"/>
                </a:lnTo>
                <a:lnTo>
                  <a:pt x="198018" y="3860"/>
                </a:lnTo>
                <a:lnTo>
                  <a:pt x="201383" y="4889"/>
                </a:lnTo>
                <a:lnTo>
                  <a:pt x="206514" y="9004"/>
                </a:lnTo>
                <a:lnTo>
                  <a:pt x="208127" y="12014"/>
                </a:lnTo>
                <a:lnTo>
                  <a:pt x="208800" y="15989"/>
                </a:lnTo>
                <a:lnTo>
                  <a:pt x="213372" y="15989"/>
                </a:lnTo>
                <a:lnTo>
                  <a:pt x="212725" y="11010"/>
                </a:lnTo>
                <a:lnTo>
                  <a:pt x="210705" y="7099"/>
                </a:lnTo>
                <a:lnTo>
                  <a:pt x="203911" y="1422"/>
                </a:lnTo>
                <a:lnTo>
                  <a:pt x="199415" y="0"/>
                </a:lnTo>
                <a:lnTo>
                  <a:pt x="187439" y="0"/>
                </a:lnTo>
                <a:lnTo>
                  <a:pt x="182346" y="2171"/>
                </a:lnTo>
                <a:lnTo>
                  <a:pt x="174752" y="10883"/>
                </a:lnTo>
                <a:lnTo>
                  <a:pt x="172859" y="16814"/>
                </a:lnTo>
                <a:lnTo>
                  <a:pt x="172885" y="35991"/>
                </a:lnTo>
                <a:lnTo>
                  <a:pt x="190347" y="55651"/>
                </a:lnTo>
                <a:lnTo>
                  <a:pt x="198780" y="55651"/>
                </a:lnTo>
                <a:lnTo>
                  <a:pt x="202565" y="55029"/>
                </a:lnTo>
                <a:lnTo>
                  <a:pt x="209346" y="52489"/>
                </a:lnTo>
                <a:lnTo>
                  <a:pt x="211823" y="50736"/>
                </a:lnTo>
                <a:lnTo>
                  <a:pt x="213410" y="48475"/>
                </a:lnTo>
                <a:lnTo>
                  <a:pt x="213410" y="2919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0" name="object 40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87709" y="2117928"/>
            <a:ext cx="161645" cy="162763"/>
          </a:xfrm>
          <a:prstGeom prst="rect">
            <a:avLst/>
          </a:prstGeom>
        </p:spPr>
      </p:pic>
      <p:sp>
        <p:nvSpPr>
          <p:cNvPr id="41" name="object 41" descr=""/>
          <p:cNvSpPr/>
          <p:nvPr/>
        </p:nvSpPr>
        <p:spPr>
          <a:xfrm>
            <a:off x="4609236" y="2166708"/>
            <a:ext cx="164465" cy="55244"/>
          </a:xfrm>
          <a:custGeom>
            <a:avLst/>
            <a:gdLst/>
            <a:ahLst/>
            <a:cxnLst/>
            <a:rect l="l" t="t" r="r" b="b"/>
            <a:pathLst>
              <a:path w="164464" h="55244">
                <a:moveTo>
                  <a:pt x="64058" y="711"/>
                </a:moveTo>
                <a:lnTo>
                  <a:pt x="59372" y="711"/>
                </a:lnTo>
                <a:lnTo>
                  <a:pt x="49593" y="40259"/>
                </a:lnTo>
                <a:lnTo>
                  <a:pt x="47802" y="48742"/>
                </a:lnTo>
                <a:lnTo>
                  <a:pt x="45796" y="40627"/>
                </a:lnTo>
                <a:lnTo>
                  <a:pt x="34188" y="711"/>
                </a:lnTo>
                <a:lnTo>
                  <a:pt x="30060" y="711"/>
                </a:lnTo>
                <a:lnTo>
                  <a:pt x="18300" y="40627"/>
                </a:lnTo>
                <a:lnTo>
                  <a:pt x="16256" y="48666"/>
                </a:lnTo>
                <a:lnTo>
                  <a:pt x="14579" y="40259"/>
                </a:lnTo>
                <a:lnTo>
                  <a:pt x="4686" y="711"/>
                </a:lnTo>
                <a:lnTo>
                  <a:pt x="0" y="711"/>
                </a:lnTo>
                <a:lnTo>
                  <a:pt x="13830" y="54876"/>
                </a:lnTo>
                <a:lnTo>
                  <a:pt x="18224" y="54876"/>
                </a:lnTo>
                <a:lnTo>
                  <a:pt x="30797" y="12496"/>
                </a:lnTo>
                <a:lnTo>
                  <a:pt x="32143" y="7150"/>
                </a:lnTo>
                <a:lnTo>
                  <a:pt x="33515" y="12496"/>
                </a:lnTo>
                <a:lnTo>
                  <a:pt x="45796" y="54876"/>
                </a:lnTo>
                <a:lnTo>
                  <a:pt x="50190" y="54876"/>
                </a:lnTo>
                <a:lnTo>
                  <a:pt x="64058" y="711"/>
                </a:lnTo>
                <a:close/>
              </a:path>
              <a:path w="164464" h="55244">
                <a:moveTo>
                  <a:pt x="77965" y="14630"/>
                </a:moveTo>
                <a:lnTo>
                  <a:pt x="73494" y="14630"/>
                </a:lnTo>
                <a:lnTo>
                  <a:pt x="73494" y="54889"/>
                </a:lnTo>
                <a:lnTo>
                  <a:pt x="77965" y="54889"/>
                </a:lnTo>
                <a:lnTo>
                  <a:pt x="77965" y="14630"/>
                </a:lnTo>
                <a:close/>
              </a:path>
              <a:path w="164464" h="55244">
                <a:moveTo>
                  <a:pt x="78867" y="2159"/>
                </a:moveTo>
                <a:lnTo>
                  <a:pt x="78587" y="1460"/>
                </a:lnTo>
                <a:lnTo>
                  <a:pt x="77470" y="304"/>
                </a:lnTo>
                <a:lnTo>
                  <a:pt x="76720" y="0"/>
                </a:lnTo>
                <a:lnTo>
                  <a:pt x="74828" y="0"/>
                </a:lnTo>
                <a:lnTo>
                  <a:pt x="74091" y="304"/>
                </a:lnTo>
                <a:lnTo>
                  <a:pt x="72999" y="1460"/>
                </a:lnTo>
                <a:lnTo>
                  <a:pt x="72720" y="2159"/>
                </a:lnTo>
                <a:lnTo>
                  <a:pt x="72720" y="3835"/>
                </a:lnTo>
                <a:lnTo>
                  <a:pt x="72999" y="4546"/>
                </a:lnTo>
                <a:lnTo>
                  <a:pt x="74091" y="5676"/>
                </a:lnTo>
                <a:lnTo>
                  <a:pt x="74828" y="5956"/>
                </a:lnTo>
                <a:lnTo>
                  <a:pt x="76720" y="5956"/>
                </a:lnTo>
                <a:lnTo>
                  <a:pt x="77470" y="5676"/>
                </a:lnTo>
                <a:lnTo>
                  <a:pt x="78587" y="4546"/>
                </a:lnTo>
                <a:lnTo>
                  <a:pt x="78867" y="3835"/>
                </a:lnTo>
                <a:lnTo>
                  <a:pt x="78867" y="2159"/>
                </a:lnTo>
                <a:close/>
              </a:path>
              <a:path w="164464" h="55244">
                <a:moveTo>
                  <a:pt x="105054" y="29095"/>
                </a:moveTo>
                <a:lnTo>
                  <a:pt x="87236" y="29095"/>
                </a:lnTo>
                <a:lnTo>
                  <a:pt x="87236" y="32854"/>
                </a:lnTo>
                <a:lnTo>
                  <a:pt x="105054" y="32854"/>
                </a:lnTo>
                <a:lnTo>
                  <a:pt x="105054" y="29095"/>
                </a:lnTo>
                <a:close/>
              </a:path>
              <a:path w="164464" h="55244">
                <a:moveTo>
                  <a:pt x="148755" y="711"/>
                </a:moveTo>
                <a:lnTo>
                  <a:pt x="115189" y="711"/>
                </a:lnTo>
                <a:lnTo>
                  <a:pt x="115189" y="54889"/>
                </a:lnTo>
                <a:lnTo>
                  <a:pt x="119773" y="54889"/>
                </a:lnTo>
                <a:lnTo>
                  <a:pt x="119773" y="29552"/>
                </a:lnTo>
                <a:lnTo>
                  <a:pt x="145034" y="29552"/>
                </a:lnTo>
                <a:lnTo>
                  <a:pt x="145034" y="25679"/>
                </a:lnTo>
                <a:lnTo>
                  <a:pt x="119773" y="25679"/>
                </a:lnTo>
                <a:lnTo>
                  <a:pt x="119773" y="4584"/>
                </a:lnTo>
                <a:lnTo>
                  <a:pt x="148755" y="4584"/>
                </a:lnTo>
                <a:lnTo>
                  <a:pt x="148755" y="711"/>
                </a:lnTo>
                <a:close/>
              </a:path>
              <a:path w="164464" h="55244">
                <a:moveTo>
                  <a:pt x="163144" y="14630"/>
                </a:moveTo>
                <a:lnTo>
                  <a:pt x="158673" y="14630"/>
                </a:lnTo>
                <a:lnTo>
                  <a:pt x="158673" y="54889"/>
                </a:lnTo>
                <a:lnTo>
                  <a:pt x="163144" y="54889"/>
                </a:lnTo>
                <a:lnTo>
                  <a:pt x="163144" y="14630"/>
                </a:lnTo>
                <a:close/>
              </a:path>
              <a:path w="164464" h="55244">
                <a:moveTo>
                  <a:pt x="164045" y="2159"/>
                </a:moveTo>
                <a:lnTo>
                  <a:pt x="163753" y="1460"/>
                </a:lnTo>
                <a:lnTo>
                  <a:pt x="162636" y="304"/>
                </a:lnTo>
                <a:lnTo>
                  <a:pt x="161899" y="0"/>
                </a:lnTo>
                <a:lnTo>
                  <a:pt x="160007" y="0"/>
                </a:lnTo>
                <a:lnTo>
                  <a:pt x="159270" y="304"/>
                </a:lnTo>
                <a:lnTo>
                  <a:pt x="158178" y="1460"/>
                </a:lnTo>
                <a:lnTo>
                  <a:pt x="157899" y="2159"/>
                </a:lnTo>
                <a:lnTo>
                  <a:pt x="157899" y="3835"/>
                </a:lnTo>
                <a:lnTo>
                  <a:pt x="158178" y="4546"/>
                </a:lnTo>
                <a:lnTo>
                  <a:pt x="159270" y="5676"/>
                </a:lnTo>
                <a:lnTo>
                  <a:pt x="160007" y="5956"/>
                </a:lnTo>
                <a:lnTo>
                  <a:pt x="161899" y="5956"/>
                </a:lnTo>
                <a:lnTo>
                  <a:pt x="162636" y="5676"/>
                </a:lnTo>
                <a:lnTo>
                  <a:pt x="163753" y="4546"/>
                </a:lnTo>
                <a:lnTo>
                  <a:pt x="164045" y="3835"/>
                </a:lnTo>
                <a:lnTo>
                  <a:pt x="164045" y="215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2" name="object 42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824185" y="2872346"/>
            <a:ext cx="148221" cy="117487"/>
          </a:xfrm>
          <a:prstGeom prst="rect">
            <a:avLst/>
          </a:prstGeom>
        </p:spPr>
      </p:pic>
      <p:sp>
        <p:nvSpPr>
          <p:cNvPr id="43" name="object 43" descr=""/>
          <p:cNvSpPr/>
          <p:nvPr/>
        </p:nvSpPr>
        <p:spPr>
          <a:xfrm>
            <a:off x="4034536" y="2898355"/>
            <a:ext cx="279400" cy="58419"/>
          </a:xfrm>
          <a:custGeom>
            <a:avLst/>
            <a:gdLst/>
            <a:ahLst/>
            <a:cxnLst/>
            <a:rect l="l" t="t" r="r" b="b"/>
            <a:pathLst>
              <a:path w="279400" h="58419">
                <a:moveTo>
                  <a:pt x="33705" y="53276"/>
                </a:moveTo>
                <a:lnTo>
                  <a:pt x="4572" y="53276"/>
                </a:lnTo>
                <a:lnTo>
                  <a:pt x="4572" y="31178"/>
                </a:lnTo>
                <a:lnTo>
                  <a:pt x="29908" y="31178"/>
                </a:lnTo>
                <a:lnTo>
                  <a:pt x="29908" y="27305"/>
                </a:lnTo>
                <a:lnTo>
                  <a:pt x="4572" y="27305"/>
                </a:lnTo>
                <a:lnTo>
                  <a:pt x="4572" y="6845"/>
                </a:lnTo>
                <a:lnTo>
                  <a:pt x="33515" y="6845"/>
                </a:lnTo>
                <a:lnTo>
                  <a:pt x="33515" y="2971"/>
                </a:lnTo>
                <a:lnTo>
                  <a:pt x="0" y="2971"/>
                </a:lnTo>
                <a:lnTo>
                  <a:pt x="0" y="57150"/>
                </a:lnTo>
                <a:lnTo>
                  <a:pt x="33705" y="57150"/>
                </a:lnTo>
                <a:lnTo>
                  <a:pt x="33705" y="53276"/>
                </a:lnTo>
                <a:close/>
              </a:path>
              <a:path w="279400" h="58419">
                <a:moveTo>
                  <a:pt x="59410" y="57264"/>
                </a:moveTo>
                <a:lnTo>
                  <a:pt x="59220" y="53644"/>
                </a:lnTo>
                <a:lnTo>
                  <a:pt x="56362" y="54013"/>
                </a:lnTo>
                <a:lnTo>
                  <a:pt x="53733" y="54013"/>
                </a:lnTo>
                <a:lnTo>
                  <a:pt x="52374" y="53467"/>
                </a:lnTo>
                <a:lnTo>
                  <a:pt x="50761" y="51295"/>
                </a:lnTo>
                <a:lnTo>
                  <a:pt x="50368" y="49631"/>
                </a:lnTo>
                <a:lnTo>
                  <a:pt x="50368" y="20535"/>
                </a:lnTo>
                <a:lnTo>
                  <a:pt x="58699" y="20535"/>
                </a:lnTo>
                <a:lnTo>
                  <a:pt x="58699" y="16891"/>
                </a:lnTo>
                <a:lnTo>
                  <a:pt x="50368" y="16891"/>
                </a:lnTo>
                <a:lnTo>
                  <a:pt x="50368" y="6578"/>
                </a:lnTo>
                <a:lnTo>
                  <a:pt x="45897" y="6578"/>
                </a:lnTo>
                <a:lnTo>
                  <a:pt x="45897" y="16891"/>
                </a:lnTo>
                <a:lnTo>
                  <a:pt x="38493" y="16891"/>
                </a:lnTo>
                <a:lnTo>
                  <a:pt x="38493" y="20535"/>
                </a:lnTo>
                <a:lnTo>
                  <a:pt x="45897" y="20535"/>
                </a:lnTo>
                <a:lnTo>
                  <a:pt x="45897" y="50838"/>
                </a:lnTo>
                <a:lnTo>
                  <a:pt x="46596" y="53454"/>
                </a:lnTo>
                <a:lnTo>
                  <a:pt x="49377" y="57010"/>
                </a:lnTo>
                <a:lnTo>
                  <a:pt x="51600" y="57886"/>
                </a:lnTo>
                <a:lnTo>
                  <a:pt x="56654" y="57886"/>
                </a:lnTo>
                <a:lnTo>
                  <a:pt x="58242" y="57670"/>
                </a:lnTo>
                <a:lnTo>
                  <a:pt x="59410" y="57264"/>
                </a:lnTo>
                <a:close/>
              </a:path>
              <a:path w="279400" h="58419">
                <a:moveTo>
                  <a:pt x="99428" y="57150"/>
                </a:moveTo>
                <a:lnTo>
                  <a:pt x="99402" y="25869"/>
                </a:lnTo>
                <a:lnTo>
                  <a:pt x="98336" y="22225"/>
                </a:lnTo>
                <a:lnTo>
                  <a:pt x="94119" y="17360"/>
                </a:lnTo>
                <a:lnTo>
                  <a:pt x="90906" y="16141"/>
                </a:lnTo>
                <a:lnTo>
                  <a:pt x="83883" y="16141"/>
                </a:lnTo>
                <a:lnTo>
                  <a:pt x="81394" y="16802"/>
                </a:lnTo>
                <a:lnTo>
                  <a:pt x="76835" y="19431"/>
                </a:lnTo>
                <a:lnTo>
                  <a:pt x="74955" y="21297"/>
                </a:lnTo>
                <a:lnTo>
                  <a:pt x="73494" y="23698"/>
                </a:lnTo>
                <a:lnTo>
                  <a:pt x="73494" y="0"/>
                </a:lnTo>
                <a:lnTo>
                  <a:pt x="69062" y="0"/>
                </a:lnTo>
                <a:lnTo>
                  <a:pt x="69062" y="57150"/>
                </a:lnTo>
                <a:lnTo>
                  <a:pt x="73494" y="57150"/>
                </a:lnTo>
                <a:lnTo>
                  <a:pt x="73494" y="29578"/>
                </a:lnTo>
                <a:lnTo>
                  <a:pt x="74510" y="26644"/>
                </a:lnTo>
                <a:lnTo>
                  <a:pt x="76085" y="24333"/>
                </a:lnTo>
                <a:lnTo>
                  <a:pt x="80327" y="20878"/>
                </a:lnTo>
                <a:lnTo>
                  <a:pt x="82753" y="20015"/>
                </a:lnTo>
                <a:lnTo>
                  <a:pt x="88811" y="20015"/>
                </a:lnTo>
                <a:lnTo>
                  <a:pt x="91224" y="20891"/>
                </a:lnTo>
                <a:lnTo>
                  <a:pt x="94221" y="24422"/>
                </a:lnTo>
                <a:lnTo>
                  <a:pt x="94970" y="27101"/>
                </a:lnTo>
                <a:lnTo>
                  <a:pt x="94996" y="57150"/>
                </a:lnTo>
                <a:lnTo>
                  <a:pt x="99428" y="57150"/>
                </a:lnTo>
                <a:close/>
              </a:path>
              <a:path w="279400" h="58419">
                <a:moveTo>
                  <a:pt x="142722" y="29044"/>
                </a:moveTo>
                <a:lnTo>
                  <a:pt x="141300" y="24485"/>
                </a:lnTo>
                <a:lnTo>
                  <a:pt x="138290" y="21005"/>
                </a:lnTo>
                <a:lnTo>
                  <a:pt x="138290" y="33515"/>
                </a:lnTo>
                <a:lnTo>
                  <a:pt x="114147" y="33515"/>
                </a:lnTo>
                <a:lnTo>
                  <a:pt x="114642" y="29375"/>
                </a:lnTo>
                <a:lnTo>
                  <a:pt x="116039" y="26073"/>
                </a:lnTo>
                <a:lnTo>
                  <a:pt x="120662" y="21158"/>
                </a:lnTo>
                <a:lnTo>
                  <a:pt x="123444" y="19939"/>
                </a:lnTo>
                <a:lnTo>
                  <a:pt x="130175" y="19939"/>
                </a:lnTo>
                <a:lnTo>
                  <a:pt x="132892" y="21170"/>
                </a:lnTo>
                <a:lnTo>
                  <a:pt x="137071" y="26022"/>
                </a:lnTo>
                <a:lnTo>
                  <a:pt x="138176" y="29171"/>
                </a:lnTo>
                <a:lnTo>
                  <a:pt x="138290" y="33515"/>
                </a:lnTo>
                <a:lnTo>
                  <a:pt x="138290" y="21005"/>
                </a:lnTo>
                <a:lnTo>
                  <a:pt x="137375" y="19939"/>
                </a:lnTo>
                <a:lnTo>
                  <a:pt x="135559" y="17818"/>
                </a:lnTo>
                <a:lnTo>
                  <a:pt x="131686" y="16141"/>
                </a:lnTo>
                <a:lnTo>
                  <a:pt x="123672" y="16141"/>
                </a:lnTo>
                <a:lnTo>
                  <a:pt x="120764" y="17030"/>
                </a:lnTo>
                <a:lnTo>
                  <a:pt x="109575" y="32702"/>
                </a:lnTo>
                <a:lnTo>
                  <a:pt x="109575" y="41910"/>
                </a:lnTo>
                <a:lnTo>
                  <a:pt x="124193" y="57886"/>
                </a:lnTo>
                <a:lnTo>
                  <a:pt x="133845" y="57886"/>
                </a:lnTo>
                <a:lnTo>
                  <a:pt x="138595" y="55524"/>
                </a:lnTo>
                <a:lnTo>
                  <a:pt x="139560" y="54127"/>
                </a:lnTo>
                <a:lnTo>
                  <a:pt x="141871" y="50787"/>
                </a:lnTo>
                <a:lnTo>
                  <a:pt x="139077" y="48666"/>
                </a:lnTo>
                <a:lnTo>
                  <a:pt x="137591" y="50571"/>
                </a:lnTo>
                <a:lnTo>
                  <a:pt x="135940" y="51955"/>
                </a:lnTo>
                <a:lnTo>
                  <a:pt x="132295" y="53695"/>
                </a:lnTo>
                <a:lnTo>
                  <a:pt x="130187" y="54127"/>
                </a:lnTo>
                <a:lnTo>
                  <a:pt x="123837" y="54127"/>
                </a:lnTo>
                <a:lnTo>
                  <a:pt x="120548" y="52616"/>
                </a:lnTo>
                <a:lnTo>
                  <a:pt x="115316" y="46545"/>
                </a:lnTo>
                <a:lnTo>
                  <a:pt x="113995" y="42735"/>
                </a:lnTo>
                <a:lnTo>
                  <a:pt x="113995" y="37312"/>
                </a:lnTo>
                <a:lnTo>
                  <a:pt x="142722" y="37312"/>
                </a:lnTo>
                <a:lnTo>
                  <a:pt x="142722" y="33515"/>
                </a:lnTo>
                <a:lnTo>
                  <a:pt x="142722" y="29044"/>
                </a:lnTo>
                <a:close/>
              </a:path>
              <a:path w="279400" h="58419">
                <a:moveTo>
                  <a:pt x="171246" y="16637"/>
                </a:moveTo>
                <a:lnTo>
                  <a:pt x="170522" y="16306"/>
                </a:lnTo>
                <a:lnTo>
                  <a:pt x="169545" y="16154"/>
                </a:lnTo>
                <a:lnTo>
                  <a:pt x="163093" y="16154"/>
                </a:lnTo>
                <a:lnTo>
                  <a:pt x="159308" y="18529"/>
                </a:lnTo>
                <a:lnTo>
                  <a:pt x="156959" y="23291"/>
                </a:lnTo>
                <a:lnTo>
                  <a:pt x="156883" y="16891"/>
                </a:lnTo>
                <a:lnTo>
                  <a:pt x="152527" y="16891"/>
                </a:lnTo>
                <a:lnTo>
                  <a:pt x="152527" y="57150"/>
                </a:lnTo>
                <a:lnTo>
                  <a:pt x="156959" y="57150"/>
                </a:lnTo>
                <a:lnTo>
                  <a:pt x="156959" y="29502"/>
                </a:lnTo>
                <a:lnTo>
                  <a:pt x="157772" y="26555"/>
                </a:lnTo>
                <a:lnTo>
                  <a:pt x="159156" y="24307"/>
                </a:lnTo>
                <a:lnTo>
                  <a:pt x="162991" y="21209"/>
                </a:lnTo>
                <a:lnTo>
                  <a:pt x="165341" y="20421"/>
                </a:lnTo>
                <a:lnTo>
                  <a:pt x="169189" y="20421"/>
                </a:lnTo>
                <a:lnTo>
                  <a:pt x="170192" y="20510"/>
                </a:lnTo>
                <a:lnTo>
                  <a:pt x="171132" y="20688"/>
                </a:lnTo>
                <a:lnTo>
                  <a:pt x="171246" y="16637"/>
                </a:lnTo>
                <a:close/>
              </a:path>
              <a:path w="279400" h="58419">
                <a:moveTo>
                  <a:pt x="209689" y="57150"/>
                </a:moveTo>
                <a:lnTo>
                  <a:pt x="209664" y="25869"/>
                </a:lnTo>
                <a:lnTo>
                  <a:pt x="208597" y="22225"/>
                </a:lnTo>
                <a:lnTo>
                  <a:pt x="204381" y="17360"/>
                </a:lnTo>
                <a:lnTo>
                  <a:pt x="201168" y="16141"/>
                </a:lnTo>
                <a:lnTo>
                  <a:pt x="194119" y="16141"/>
                </a:lnTo>
                <a:lnTo>
                  <a:pt x="191630" y="16802"/>
                </a:lnTo>
                <a:lnTo>
                  <a:pt x="187109" y="19405"/>
                </a:lnTo>
                <a:lnTo>
                  <a:pt x="185229" y="21297"/>
                </a:lnTo>
                <a:lnTo>
                  <a:pt x="183718" y="23774"/>
                </a:lnTo>
                <a:lnTo>
                  <a:pt x="183565" y="16891"/>
                </a:lnTo>
                <a:lnTo>
                  <a:pt x="179324" y="16891"/>
                </a:lnTo>
                <a:lnTo>
                  <a:pt x="179324" y="57150"/>
                </a:lnTo>
                <a:lnTo>
                  <a:pt x="183756" y="57150"/>
                </a:lnTo>
                <a:lnTo>
                  <a:pt x="183756" y="29578"/>
                </a:lnTo>
                <a:lnTo>
                  <a:pt x="184772" y="26657"/>
                </a:lnTo>
                <a:lnTo>
                  <a:pt x="186334" y="24333"/>
                </a:lnTo>
                <a:lnTo>
                  <a:pt x="190576" y="20878"/>
                </a:lnTo>
                <a:lnTo>
                  <a:pt x="193014" y="20015"/>
                </a:lnTo>
                <a:lnTo>
                  <a:pt x="199072" y="20015"/>
                </a:lnTo>
                <a:lnTo>
                  <a:pt x="201460" y="20891"/>
                </a:lnTo>
                <a:lnTo>
                  <a:pt x="204470" y="24422"/>
                </a:lnTo>
                <a:lnTo>
                  <a:pt x="205232" y="27101"/>
                </a:lnTo>
                <a:lnTo>
                  <a:pt x="205257" y="57150"/>
                </a:lnTo>
                <a:lnTo>
                  <a:pt x="209689" y="57150"/>
                </a:lnTo>
                <a:close/>
              </a:path>
              <a:path w="279400" h="58419">
                <a:moveTo>
                  <a:pt x="253022" y="29044"/>
                </a:moveTo>
                <a:lnTo>
                  <a:pt x="251587" y="24485"/>
                </a:lnTo>
                <a:lnTo>
                  <a:pt x="248589" y="21018"/>
                </a:lnTo>
                <a:lnTo>
                  <a:pt x="248589" y="33515"/>
                </a:lnTo>
                <a:lnTo>
                  <a:pt x="224447" y="33515"/>
                </a:lnTo>
                <a:lnTo>
                  <a:pt x="224942" y="29375"/>
                </a:lnTo>
                <a:lnTo>
                  <a:pt x="226326" y="26073"/>
                </a:lnTo>
                <a:lnTo>
                  <a:pt x="230949" y="21158"/>
                </a:lnTo>
                <a:lnTo>
                  <a:pt x="233743" y="19939"/>
                </a:lnTo>
                <a:lnTo>
                  <a:pt x="240474" y="19939"/>
                </a:lnTo>
                <a:lnTo>
                  <a:pt x="243192" y="21170"/>
                </a:lnTo>
                <a:lnTo>
                  <a:pt x="247370" y="26022"/>
                </a:lnTo>
                <a:lnTo>
                  <a:pt x="248475" y="29171"/>
                </a:lnTo>
                <a:lnTo>
                  <a:pt x="248589" y="33515"/>
                </a:lnTo>
                <a:lnTo>
                  <a:pt x="248589" y="21018"/>
                </a:lnTo>
                <a:lnTo>
                  <a:pt x="247662" y="19939"/>
                </a:lnTo>
                <a:lnTo>
                  <a:pt x="245846" y="17818"/>
                </a:lnTo>
                <a:lnTo>
                  <a:pt x="241985" y="16141"/>
                </a:lnTo>
                <a:lnTo>
                  <a:pt x="233972" y="16141"/>
                </a:lnTo>
                <a:lnTo>
                  <a:pt x="231063" y="17030"/>
                </a:lnTo>
                <a:lnTo>
                  <a:pt x="219875" y="32702"/>
                </a:lnTo>
                <a:lnTo>
                  <a:pt x="219875" y="41910"/>
                </a:lnTo>
                <a:lnTo>
                  <a:pt x="234492" y="57886"/>
                </a:lnTo>
                <a:lnTo>
                  <a:pt x="244144" y="57886"/>
                </a:lnTo>
                <a:lnTo>
                  <a:pt x="248894" y="55524"/>
                </a:lnTo>
                <a:lnTo>
                  <a:pt x="249859" y="54127"/>
                </a:lnTo>
                <a:lnTo>
                  <a:pt x="252171" y="50787"/>
                </a:lnTo>
                <a:lnTo>
                  <a:pt x="249377" y="48666"/>
                </a:lnTo>
                <a:lnTo>
                  <a:pt x="247891" y="50571"/>
                </a:lnTo>
                <a:lnTo>
                  <a:pt x="246227" y="51955"/>
                </a:lnTo>
                <a:lnTo>
                  <a:pt x="242582" y="53695"/>
                </a:lnTo>
                <a:lnTo>
                  <a:pt x="240487" y="54127"/>
                </a:lnTo>
                <a:lnTo>
                  <a:pt x="234137" y="54127"/>
                </a:lnTo>
                <a:lnTo>
                  <a:pt x="230835" y="52616"/>
                </a:lnTo>
                <a:lnTo>
                  <a:pt x="225602" y="46545"/>
                </a:lnTo>
                <a:lnTo>
                  <a:pt x="224294" y="42735"/>
                </a:lnTo>
                <a:lnTo>
                  <a:pt x="224294" y="37312"/>
                </a:lnTo>
                <a:lnTo>
                  <a:pt x="253022" y="37312"/>
                </a:lnTo>
                <a:lnTo>
                  <a:pt x="253022" y="33515"/>
                </a:lnTo>
                <a:lnTo>
                  <a:pt x="253022" y="29044"/>
                </a:lnTo>
                <a:close/>
              </a:path>
              <a:path w="279400" h="58419">
                <a:moveTo>
                  <a:pt x="278790" y="57264"/>
                </a:moveTo>
                <a:lnTo>
                  <a:pt x="278599" y="53644"/>
                </a:lnTo>
                <a:lnTo>
                  <a:pt x="275742" y="54013"/>
                </a:lnTo>
                <a:lnTo>
                  <a:pt x="273113" y="54013"/>
                </a:lnTo>
                <a:lnTo>
                  <a:pt x="271754" y="53467"/>
                </a:lnTo>
                <a:lnTo>
                  <a:pt x="270141" y="51295"/>
                </a:lnTo>
                <a:lnTo>
                  <a:pt x="269748" y="49631"/>
                </a:lnTo>
                <a:lnTo>
                  <a:pt x="269748" y="20535"/>
                </a:lnTo>
                <a:lnTo>
                  <a:pt x="278079" y="20535"/>
                </a:lnTo>
                <a:lnTo>
                  <a:pt x="278079" y="16891"/>
                </a:lnTo>
                <a:lnTo>
                  <a:pt x="269748" y="16891"/>
                </a:lnTo>
                <a:lnTo>
                  <a:pt x="269748" y="6578"/>
                </a:lnTo>
                <a:lnTo>
                  <a:pt x="265277" y="6578"/>
                </a:lnTo>
                <a:lnTo>
                  <a:pt x="265277" y="16891"/>
                </a:lnTo>
                <a:lnTo>
                  <a:pt x="257873" y="16891"/>
                </a:lnTo>
                <a:lnTo>
                  <a:pt x="257873" y="20535"/>
                </a:lnTo>
                <a:lnTo>
                  <a:pt x="265277" y="20535"/>
                </a:lnTo>
                <a:lnTo>
                  <a:pt x="265277" y="50838"/>
                </a:lnTo>
                <a:lnTo>
                  <a:pt x="265976" y="53454"/>
                </a:lnTo>
                <a:lnTo>
                  <a:pt x="268757" y="57010"/>
                </a:lnTo>
                <a:lnTo>
                  <a:pt x="270979" y="57886"/>
                </a:lnTo>
                <a:lnTo>
                  <a:pt x="276034" y="57886"/>
                </a:lnTo>
                <a:lnTo>
                  <a:pt x="277622" y="57670"/>
                </a:lnTo>
                <a:lnTo>
                  <a:pt x="278790" y="57264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4" name="object 44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824185" y="3739731"/>
            <a:ext cx="148221" cy="117500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415154" y="3747515"/>
            <a:ext cx="155625" cy="101295"/>
          </a:xfrm>
          <a:prstGeom prst="rect">
            <a:avLst/>
          </a:prstGeom>
        </p:spPr>
      </p:pic>
      <p:sp>
        <p:nvSpPr>
          <p:cNvPr id="46" name="object 46" descr=""/>
          <p:cNvSpPr/>
          <p:nvPr/>
        </p:nvSpPr>
        <p:spPr>
          <a:xfrm>
            <a:off x="4034536" y="3765765"/>
            <a:ext cx="279400" cy="58419"/>
          </a:xfrm>
          <a:custGeom>
            <a:avLst/>
            <a:gdLst/>
            <a:ahLst/>
            <a:cxnLst/>
            <a:rect l="l" t="t" r="r" b="b"/>
            <a:pathLst>
              <a:path w="279400" h="58420">
                <a:moveTo>
                  <a:pt x="33705" y="53276"/>
                </a:moveTo>
                <a:lnTo>
                  <a:pt x="4572" y="53276"/>
                </a:lnTo>
                <a:lnTo>
                  <a:pt x="4572" y="31178"/>
                </a:lnTo>
                <a:lnTo>
                  <a:pt x="29908" y="31178"/>
                </a:lnTo>
                <a:lnTo>
                  <a:pt x="29908" y="27305"/>
                </a:lnTo>
                <a:lnTo>
                  <a:pt x="4572" y="27305"/>
                </a:lnTo>
                <a:lnTo>
                  <a:pt x="4572" y="6845"/>
                </a:lnTo>
                <a:lnTo>
                  <a:pt x="33515" y="6845"/>
                </a:lnTo>
                <a:lnTo>
                  <a:pt x="33515" y="2971"/>
                </a:lnTo>
                <a:lnTo>
                  <a:pt x="0" y="2971"/>
                </a:lnTo>
                <a:lnTo>
                  <a:pt x="0" y="57150"/>
                </a:lnTo>
                <a:lnTo>
                  <a:pt x="33705" y="57150"/>
                </a:lnTo>
                <a:lnTo>
                  <a:pt x="33705" y="53276"/>
                </a:lnTo>
                <a:close/>
              </a:path>
              <a:path w="279400" h="58420">
                <a:moveTo>
                  <a:pt x="59410" y="57264"/>
                </a:moveTo>
                <a:lnTo>
                  <a:pt x="59220" y="53644"/>
                </a:lnTo>
                <a:lnTo>
                  <a:pt x="56362" y="54013"/>
                </a:lnTo>
                <a:lnTo>
                  <a:pt x="53733" y="54013"/>
                </a:lnTo>
                <a:lnTo>
                  <a:pt x="52374" y="53467"/>
                </a:lnTo>
                <a:lnTo>
                  <a:pt x="50761" y="51295"/>
                </a:lnTo>
                <a:lnTo>
                  <a:pt x="50368" y="49631"/>
                </a:lnTo>
                <a:lnTo>
                  <a:pt x="50368" y="20535"/>
                </a:lnTo>
                <a:lnTo>
                  <a:pt x="58699" y="20535"/>
                </a:lnTo>
                <a:lnTo>
                  <a:pt x="58699" y="16891"/>
                </a:lnTo>
                <a:lnTo>
                  <a:pt x="50368" y="16891"/>
                </a:lnTo>
                <a:lnTo>
                  <a:pt x="50368" y="6578"/>
                </a:lnTo>
                <a:lnTo>
                  <a:pt x="45897" y="6578"/>
                </a:lnTo>
                <a:lnTo>
                  <a:pt x="45897" y="16891"/>
                </a:lnTo>
                <a:lnTo>
                  <a:pt x="38493" y="16891"/>
                </a:lnTo>
                <a:lnTo>
                  <a:pt x="38493" y="20535"/>
                </a:lnTo>
                <a:lnTo>
                  <a:pt x="45897" y="20535"/>
                </a:lnTo>
                <a:lnTo>
                  <a:pt x="45897" y="50838"/>
                </a:lnTo>
                <a:lnTo>
                  <a:pt x="46596" y="53454"/>
                </a:lnTo>
                <a:lnTo>
                  <a:pt x="49377" y="57010"/>
                </a:lnTo>
                <a:lnTo>
                  <a:pt x="51600" y="57886"/>
                </a:lnTo>
                <a:lnTo>
                  <a:pt x="56654" y="57886"/>
                </a:lnTo>
                <a:lnTo>
                  <a:pt x="58242" y="57670"/>
                </a:lnTo>
                <a:lnTo>
                  <a:pt x="59410" y="57264"/>
                </a:lnTo>
                <a:close/>
              </a:path>
              <a:path w="279400" h="58420">
                <a:moveTo>
                  <a:pt x="99428" y="57150"/>
                </a:moveTo>
                <a:lnTo>
                  <a:pt x="99402" y="25869"/>
                </a:lnTo>
                <a:lnTo>
                  <a:pt x="98336" y="22225"/>
                </a:lnTo>
                <a:lnTo>
                  <a:pt x="94119" y="17360"/>
                </a:lnTo>
                <a:lnTo>
                  <a:pt x="90906" y="16141"/>
                </a:lnTo>
                <a:lnTo>
                  <a:pt x="83883" y="16141"/>
                </a:lnTo>
                <a:lnTo>
                  <a:pt x="81394" y="16802"/>
                </a:lnTo>
                <a:lnTo>
                  <a:pt x="76835" y="19431"/>
                </a:lnTo>
                <a:lnTo>
                  <a:pt x="74955" y="21297"/>
                </a:lnTo>
                <a:lnTo>
                  <a:pt x="73494" y="23698"/>
                </a:lnTo>
                <a:lnTo>
                  <a:pt x="73494" y="0"/>
                </a:lnTo>
                <a:lnTo>
                  <a:pt x="69062" y="0"/>
                </a:lnTo>
                <a:lnTo>
                  <a:pt x="69062" y="57150"/>
                </a:lnTo>
                <a:lnTo>
                  <a:pt x="73494" y="57150"/>
                </a:lnTo>
                <a:lnTo>
                  <a:pt x="73494" y="29578"/>
                </a:lnTo>
                <a:lnTo>
                  <a:pt x="74510" y="26644"/>
                </a:lnTo>
                <a:lnTo>
                  <a:pt x="76085" y="24333"/>
                </a:lnTo>
                <a:lnTo>
                  <a:pt x="80327" y="20878"/>
                </a:lnTo>
                <a:lnTo>
                  <a:pt x="82753" y="20015"/>
                </a:lnTo>
                <a:lnTo>
                  <a:pt x="88811" y="20015"/>
                </a:lnTo>
                <a:lnTo>
                  <a:pt x="91224" y="20891"/>
                </a:lnTo>
                <a:lnTo>
                  <a:pt x="94221" y="24422"/>
                </a:lnTo>
                <a:lnTo>
                  <a:pt x="94970" y="27101"/>
                </a:lnTo>
                <a:lnTo>
                  <a:pt x="94996" y="57150"/>
                </a:lnTo>
                <a:lnTo>
                  <a:pt x="99428" y="57150"/>
                </a:lnTo>
                <a:close/>
              </a:path>
              <a:path w="279400" h="58420">
                <a:moveTo>
                  <a:pt x="142722" y="29044"/>
                </a:moveTo>
                <a:lnTo>
                  <a:pt x="141300" y="24485"/>
                </a:lnTo>
                <a:lnTo>
                  <a:pt x="138290" y="21005"/>
                </a:lnTo>
                <a:lnTo>
                  <a:pt x="138290" y="33515"/>
                </a:lnTo>
                <a:lnTo>
                  <a:pt x="114147" y="33515"/>
                </a:lnTo>
                <a:lnTo>
                  <a:pt x="114642" y="29375"/>
                </a:lnTo>
                <a:lnTo>
                  <a:pt x="116039" y="26073"/>
                </a:lnTo>
                <a:lnTo>
                  <a:pt x="120662" y="21158"/>
                </a:lnTo>
                <a:lnTo>
                  <a:pt x="123444" y="19939"/>
                </a:lnTo>
                <a:lnTo>
                  <a:pt x="130175" y="19939"/>
                </a:lnTo>
                <a:lnTo>
                  <a:pt x="132892" y="21170"/>
                </a:lnTo>
                <a:lnTo>
                  <a:pt x="137071" y="26022"/>
                </a:lnTo>
                <a:lnTo>
                  <a:pt x="138176" y="29171"/>
                </a:lnTo>
                <a:lnTo>
                  <a:pt x="138290" y="33515"/>
                </a:lnTo>
                <a:lnTo>
                  <a:pt x="138290" y="21005"/>
                </a:lnTo>
                <a:lnTo>
                  <a:pt x="137375" y="19939"/>
                </a:lnTo>
                <a:lnTo>
                  <a:pt x="135559" y="17818"/>
                </a:lnTo>
                <a:lnTo>
                  <a:pt x="131686" y="16141"/>
                </a:lnTo>
                <a:lnTo>
                  <a:pt x="123672" y="16141"/>
                </a:lnTo>
                <a:lnTo>
                  <a:pt x="120764" y="17030"/>
                </a:lnTo>
                <a:lnTo>
                  <a:pt x="109575" y="32702"/>
                </a:lnTo>
                <a:lnTo>
                  <a:pt x="109575" y="41910"/>
                </a:lnTo>
                <a:lnTo>
                  <a:pt x="124193" y="57886"/>
                </a:lnTo>
                <a:lnTo>
                  <a:pt x="133845" y="57886"/>
                </a:lnTo>
                <a:lnTo>
                  <a:pt x="138595" y="55524"/>
                </a:lnTo>
                <a:lnTo>
                  <a:pt x="139560" y="54127"/>
                </a:lnTo>
                <a:lnTo>
                  <a:pt x="141871" y="50787"/>
                </a:lnTo>
                <a:lnTo>
                  <a:pt x="139077" y="48666"/>
                </a:lnTo>
                <a:lnTo>
                  <a:pt x="137591" y="50571"/>
                </a:lnTo>
                <a:lnTo>
                  <a:pt x="135940" y="51955"/>
                </a:lnTo>
                <a:lnTo>
                  <a:pt x="132295" y="53695"/>
                </a:lnTo>
                <a:lnTo>
                  <a:pt x="130187" y="54127"/>
                </a:lnTo>
                <a:lnTo>
                  <a:pt x="123837" y="54127"/>
                </a:lnTo>
                <a:lnTo>
                  <a:pt x="120548" y="52616"/>
                </a:lnTo>
                <a:lnTo>
                  <a:pt x="115316" y="46545"/>
                </a:lnTo>
                <a:lnTo>
                  <a:pt x="113995" y="42735"/>
                </a:lnTo>
                <a:lnTo>
                  <a:pt x="113995" y="37312"/>
                </a:lnTo>
                <a:lnTo>
                  <a:pt x="142722" y="37312"/>
                </a:lnTo>
                <a:lnTo>
                  <a:pt x="142722" y="33515"/>
                </a:lnTo>
                <a:lnTo>
                  <a:pt x="142722" y="29044"/>
                </a:lnTo>
                <a:close/>
              </a:path>
              <a:path w="279400" h="58420">
                <a:moveTo>
                  <a:pt x="171246" y="16624"/>
                </a:moveTo>
                <a:lnTo>
                  <a:pt x="170522" y="16294"/>
                </a:lnTo>
                <a:lnTo>
                  <a:pt x="169545" y="16141"/>
                </a:lnTo>
                <a:lnTo>
                  <a:pt x="163093" y="16141"/>
                </a:lnTo>
                <a:lnTo>
                  <a:pt x="159308" y="18516"/>
                </a:lnTo>
                <a:lnTo>
                  <a:pt x="156959" y="23279"/>
                </a:lnTo>
                <a:lnTo>
                  <a:pt x="156883" y="16878"/>
                </a:lnTo>
                <a:lnTo>
                  <a:pt x="152527" y="16878"/>
                </a:lnTo>
                <a:lnTo>
                  <a:pt x="152527" y="57137"/>
                </a:lnTo>
                <a:lnTo>
                  <a:pt x="156959" y="57137"/>
                </a:lnTo>
                <a:lnTo>
                  <a:pt x="156959" y="29489"/>
                </a:lnTo>
                <a:lnTo>
                  <a:pt x="157772" y="26543"/>
                </a:lnTo>
                <a:lnTo>
                  <a:pt x="159156" y="24295"/>
                </a:lnTo>
                <a:lnTo>
                  <a:pt x="162991" y="21196"/>
                </a:lnTo>
                <a:lnTo>
                  <a:pt x="165341" y="20408"/>
                </a:lnTo>
                <a:lnTo>
                  <a:pt x="169189" y="20408"/>
                </a:lnTo>
                <a:lnTo>
                  <a:pt x="170192" y="20497"/>
                </a:lnTo>
                <a:lnTo>
                  <a:pt x="171132" y="20675"/>
                </a:lnTo>
                <a:lnTo>
                  <a:pt x="171246" y="16624"/>
                </a:lnTo>
                <a:close/>
              </a:path>
              <a:path w="279400" h="58420">
                <a:moveTo>
                  <a:pt x="209689" y="57150"/>
                </a:moveTo>
                <a:lnTo>
                  <a:pt x="209664" y="25869"/>
                </a:lnTo>
                <a:lnTo>
                  <a:pt x="208597" y="22225"/>
                </a:lnTo>
                <a:lnTo>
                  <a:pt x="204381" y="17360"/>
                </a:lnTo>
                <a:lnTo>
                  <a:pt x="201168" y="16141"/>
                </a:lnTo>
                <a:lnTo>
                  <a:pt x="194119" y="16141"/>
                </a:lnTo>
                <a:lnTo>
                  <a:pt x="191630" y="16802"/>
                </a:lnTo>
                <a:lnTo>
                  <a:pt x="187109" y="19405"/>
                </a:lnTo>
                <a:lnTo>
                  <a:pt x="185229" y="21297"/>
                </a:lnTo>
                <a:lnTo>
                  <a:pt x="183718" y="23774"/>
                </a:lnTo>
                <a:lnTo>
                  <a:pt x="183565" y="16891"/>
                </a:lnTo>
                <a:lnTo>
                  <a:pt x="179324" y="16891"/>
                </a:lnTo>
                <a:lnTo>
                  <a:pt x="179324" y="57150"/>
                </a:lnTo>
                <a:lnTo>
                  <a:pt x="183756" y="57150"/>
                </a:lnTo>
                <a:lnTo>
                  <a:pt x="183756" y="29578"/>
                </a:lnTo>
                <a:lnTo>
                  <a:pt x="184772" y="26657"/>
                </a:lnTo>
                <a:lnTo>
                  <a:pt x="186334" y="24333"/>
                </a:lnTo>
                <a:lnTo>
                  <a:pt x="190576" y="20878"/>
                </a:lnTo>
                <a:lnTo>
                  <a:pt x="193014" y="20015"/>
                </a:lnTo>
                <a:lnTo>
                  <a:pt x="199072" y="20015"/>
                </a:lnTo>
                <a:lnTo>
                  <a:pt x="201460" y="20891"/>
                </a:lnTo>
                <a:lnTo>
                  <a:pt x="204470" y="24422"/>
                </a:lnTo>
                <a:lnTo>
                  <a:pt x="205232" y="27101"/>
                </a:lnTo>
                <a:lnTo>
                  <a:pt x="205257" y="57150"/>
                </a:lnTo>
                <a:lnTo>
                  <a:pt x="209689" y="57150"/>
                </a:lnTo>
                <a:close/>
              </a:path>
              <a:path w="279400" h="58420">
                <a:moveTo>
                  <a:pt x="253022" y="29044"/>
                </a:moveTo>
                <a:lnTo>
                  <a:pt x="251587" y="24485"/>
                </a:lnTo>
                <a:lnTo>
                  <a:pt x="248589" y="21018"/>
                </a:lnTo>
                <a:lnTo>
                  <a:pt x="248589" y="33515"/>
                </a:lnTo>
                <a:lnTo>
                  <a:pt x="224447" y="33515"/>
                </a:lnTo>
                <a:lnTo>
                  <a:pt x="224942" y="29375"/>
                </a:lnTo>
                <a:lnTo>
                  <a:pt x="226326" y="26073"/>
                </a:lnTo>
                <a:lnTo>
                  <a:pt x="230949" y="21158"/>
                </a:lnTo>
                <a:lnTo>
                  <a:pt x="233743" y="19939"/>
                </a:lnTo>
                <a:lnTo>
                  <a:pt x="240474" y="19939"/>
                </a:lnTo>
                <a:lnTo>
                  <a:pt x="243192" y="21170"/>
                </a:lnTo>
                <a:lnTo>
                  <a:pt x="247370" y="26022"/>
                </a:lnTo>
                <a:lnTo>
                  <a:pt x="248475" y="29171"/>
                </a:lnTo>
                <a:lnTo>
                  <a:pt x="248589" y="33515"/>
                </a:lnTo>
                <a:lnTo>
                  <a:pt x="248589" y="21018"/>
                </a:lnTo>
                <a:lnTo>
                  <a:pt x="247662" y="19939"/>
                </a:lnTo>
                <a:lnTo>
                  <a:pt x="245846" y="17818"/>
                </a:lnTo>
                <a:lnTo>
                  <a:pt x="241985" y="16141"/>
                </a:lnTo>
                <a:lnTo>
                  <a:pt x="233972" y="16141"/>
                </a:lnTo>
                <a:lnTo>
                  <a:pt x="231063" y="17030"/>
                </a:lnTo>
                <a:lnTo>
                  <a:pt x="219875" y="32702"/>
                </a:lnTo>
                <a:lnTo>
                  <a:pt x="219875" y="41910"/>
                </a:lnTo>
                <a:lnTo>
                  <a:pt x="234492" y="57886"/>
                </a:lnTo>
                <a:lnTo>
                  <a:pt x="244144" y="57886"/>
                </a:lnTo>
                <a:lnTo>
                  <a:pt x="248894" y="55524"/>
                </a:lnTo>
                <a:lnTo>
                  <a:pt x="249859" y="54127"/>
                </a:lnTo>
                <a:lnTo>
                  <a:pt x="252171" y="50787"/>
                </a:lnTo>
                <a:lnTo>
                  <a:pt x="249377" y="48666"/>
                </a:lnTo>
                <a:lnTo>
                  <a:pt x="247891" y="50571"/>
                </a:lnTo>
                <a:lnTo>
                  <a:pt x="246227" y="51955"/>
                </a:lnTo>
                <a:lnTo>
                  <a:pt x="242582" y="53695"/>
                </a:lnTo>
                <a:lnTo>
                  <a:pt x="240487" y="54127"/>
                </a:lnTo>
                <a:lnTo>
                  <a:pt x="234137" y="54127"/>
                </a:lnTo>
                <a:lnTo>
                  <a:pt x="230835" y="52616"/>
                </a:lnTo>
                <a:lnTo>
                  <a:pt x="225602" y="46545"/>
                </a:lnTo>
                <a:lnTo>
                  <a:pt x="224294" y="42735"/>
                </a:lnTo>
                <a:lnTo>
                  <a:pt x="224294" y="37312"/>
                </a:lnTo>
                <a:lnTo>
                  <a:pt x="253022" y="37312"/>
                </a:lnTo>
                <a:lnTo>
                  <a:pt x="253022" y="33515"/>
                </a:lnTo>
                <a:lnTo>
                  <a:pt x="253022" y="29044"/>
                </a:lnTo>
                <a:close/>
              </a:path>
              <a:path w="279400" h="58420">
                <a:moveTo>
                  <a:pt x="278790" y="57264"/>
                </a:moveTo>
                <a:lnTo>
                  <a:pt x="278599" y="53644"/>
                </a:lnTo>
                <a:lnTo>
                  <a:pt x="275742" y="54013"/>
                </a:lnTo>
                <a:lnTo>
                  <a:pt x="273113" y="54013"/>
                </a:lnTo>
                <a:lnTo>
                  <a:pt x="271754" y="53467"/>
                </a:lnTo>
                <a:lnTo>
                  <a:pt x="270141" y="51295"/>
                </a:lnTo>
                <a:lnTo>
                  <a:pt x="269748" y="49631"/>
                </a:lnTo>
                <a:lnTo>
                  <a:pt x="269748" y="20535"/>
                </a:lnTo>
                <a:lnTo>
                  <a:pt x="278079" y="20535"/>
                </a:lnTo>
                <a:lnTo>
                  <a:pt x="278079" y="16891"/>
                </a:lnTo>
                <a:lnTo>
                  <a:pt x="269748" y="16891"/>
                </a:lnTo>
                <a:lnTo>
                  <a:pt x="269748" y="6578"/>
                </a:lnTo>
                <a:lnTo>
                  <a:pt x="265277" y="6578"/>
                </a:lnTo>
                <a:lnTo>
                  <a:pt x="265277" y="16891"/>
                </a:lnTo>
                <a:lnTo>
                  <a:pt x="257873" y="16891"/>
                </a:lnTo>
                <a:lnTo>
                  <a:pt x="257873" y="20535"/>
                </a:lnTo>
                <a:lnTo>
                  <a:pt x="265277" y="20535"/>
                </a:lnTo>
                <a:lnTo>
                  <a:pt x="265277" y="50838"/>
                </a:lnTo>
                <a:lnTo>
                  <a:pt x="265976" y="53454"/>
                </a:lnTo>
                <a:lnTo>
                  <a:pt x="268757" y="57010"/>
                </a:lnTo>
                <a:lnTo>
                  <a:pt x="270979" y="57886"/>
                </a:lnTo>
                <a:lnTo>
                  <a:pt x="276034" y="57886"/>
                </a:lnTo>
                <a:lnTo>
                  <a:pt x="277622" y="57670"/>
                </a:lnTo>
                <a:lnTo>
                  <a:pt x="278790" y="57264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4626864" y="3768038"/>
            <a:ext cx="164465" cy="55244"/>
          </a:xfrm>
          <a:custGeom>
            <a:avLst/>
            <a:gdLst/>
            <a:ahLst/>
            <a:cxnLst/>
            <a:rect l="l" t="t" r="r" b="b"/>
            <a:pathLst>
              <a:path w="164464" h="55245">
                <a:moveTo>
                  <a:pt x="64058" y="711"/>
                </a:moveTo>
                <a:lnTo>
                  <a:pt x="59372" y="711"/>
                </a:lnTo>
                <a:lnTo>
                  <a:pt x="49593" y="40259"/>
                </a:lnTo>
                <a:lnTo>
                  <a:pt x="47802" y="48742"/>
                </a:lnTo>
                <a:lnTo>
                  <a:pt x="45796" y="40627"/>
                </a:lnTo>
                <a:lnTo>
                  <a:pt x="34188" y="711"/>
                </a:lnTo>
                <a:lnTo>
                  <a:pt x="30060" y="711"/>
                </a:lnTo>
                <a:lnTo>
                  <a:pt x="18300" y="40627"/>
                </a:lnTo>
                <a:lnTo>
                  <a:pt x="16256" y="48666"/>
                </a:lnTo>
                <a:lnTo>
                  <a:pt x="14579" y="40259"/>
                </a:lnTo>
                <a:lnTo>
                  <a:pt x="4686" y="711"/>
                </a:lnTo>
                <a:lnTo>
                  <a:pt x="0" y="711"/>
                </a:lnTo>
                <a:lnTo>
                  <a:pt x="13830" y="54876"/>
                </a:lnTo>
                <a:lnTo>
                  <a:pt x="18224" y="54876"/>
                </a:lnTo>
                <a:lnTo>
                  <a:pt x="30797" y="12496"/>
                </a:lnTo>
                <a:lnTo>
                  <a:pt x="32143" y="7150"/>
                </a:lnTo>
                <a:lnTo>
                  <a:pt x="33515" y="12496"/>
                </a:lnTo>
                <a:lnTo>
                  <a:pt x="45796" y="54876"/>
                </a:lnTo>
                <a:lnTo>
                  <a:pt x="50190" y="54876"/>
                </a:lnTo>
                <a:lnTo>
                  <a:pt x="64058" y="711"/>
                </a:lnTo>
                <a:close/>
              </a:path>
              <a:path w="164464" h="55245">
                <a:moveTo>
                  <a:pt x="77965" y="14630"/>
                </a:moveTo>
                <a:lnTo>
                  <a:pt x="73494" y="14630"/>
                </a:lnTo>
                <a:lnTo>
                  <a:pt x="73494" y="54889"/>
                </a:lnTo>
                <a:lnTo>
                  <a:pt x="77965" y="54889"/>
                </a:lnTo>
                <a:lnTo>
                  <a:pt x="77965" y="14630"/>
                </a:lnTo>
                <a:close/>
              </a:path>
              <a:path w="164464" h="55245">
                <a:moveTo>
                  <a:pt x="78854" y="2159"/>
                </a:moveTo>
                <a:lnTo>
                  <a:pt x="78587" y="1460"/>
                </a:lnTo>
                <a:lnTo>
                  <a:pt x="77470" y="304"/>
                </a:lnTo>
                <a:lnTo>
                  <a:pt x="76708" y="0"/>
                </a:lnTo>
                <a:lnTo>
                  <a:pt x="74828" y="0"/>
                </a:lnTo>
                <a:lnTo>
                  <a:pt x="74079" y="304"/>
                </a:lnTo>
                <a:lnTo>
                  <a:pt x="72986" y="1460"/>
                </a:lnTo>
                <a:lnTo>
                  <a:pt x="72720" y="2159"/>
                </a:lnTo>
                <a:lnTo>
                  <a:pt x="72720" y="3835"/>
                </a:lnTo>
                <a:lnTo>
                  <a:pt x="72986" y="4546"/>
                </a:lnTo>
                <a:lnTo>
                  <a:pt x="74079" y="5676"/>
                </a:lnTo>
                <a:lnTo>
                  <a:pt x="74828" y="5956"/>
                </a:lnTo>
                <a:lnTo>
                  <a:pt x="76708" y="5956"/>
                </a:lnTo>
                <a:lnTo>
                  <a:pt x="77470" y="5676"/>
                </a:lnTo>
                <a:lnTo>
                  <a:pt x="78587" y="4546"/>
                </a:lnTo>
                <a:lnTo>
                  <a:pt x="78854" y="3835"/>
                </a:lnTo>
                <a:lnTo>
                  <a:pt x="78854" y="2159"/>
                </a:lnTo>
                <a:close/>
              </a:path>
              <a:path w="164464" h="55245">
                <a:moveTo>
                  <a:pt x="105054" y="29095"/>
                </a:moveTo>
                <a:lnTo>
                  <a:pt x="87223" y="29095"/>
                </a:lnTo>
                <a:lnTo>
                  <a:pt x="87223" y="32854"/>
                </a:lnTo>
                <a:lnTo>
                  <a:pt x="105054" y="32854"/>
                </a:lnTo>
                <a:lnTo>
                  <a:pt x="105054" y="29095"/>
                </a:lnTo>
                <a:close/>
              </a:path>
              <a:path w="164464" h="55245">
                <a:moveTo>
                  <a:pt x="148755" y="711"/>
                </a:moveTo>
                <a:lnTo>
                  <a:pt x="115189" y="711"/>
                </a:lnTo>
                <a:lnTo>
                  <a:pt x="115189" y="54889"/>
                </a:lnTo>
                <a:lnTo>
                  <a:pt x="119773" y="54889"/>
                </a:lnTo>
                <a:lnTo>
                  <a:pt x="119773" y="29552"/>
                </a:lnTo>
                <a:lnTo>
                  <a:pt x="145034" y="29552"/>
                </a:lnTo>
                <a:lnTo>
                  <a:pt x="145034" y="25679"/>
                </a:lnTo>
                <a:lnTo>
                  <a:pt x="119773" y="25679"/>
                </a:lnTo>
                <a:lnTo>
                  <a:pt x="119773" y="4584"/>
                </a:lnTo>
                <a:lnTo>
                  <a:pt x="148755" y="4584"/>
                </a:lnTo>
                <a:lnTo>
                  <a:pt x="148755" y="711"/>
                </a:lnTo>
                <a:close/>
              </a:path>
              <a:path w="164464" h="55245">
                <a:moveTo>
                  <a:pt x="163144" y="14630"/>
                </a:moveTo>
                <a:lnTo>
                  <a:pt x="158673" y="14630"/>
                </a:lnTo>
                <a:lnTo>
                  <a:pt x="158673" y="54889"/>
                </a:lnTo>
                <a:lnTo>
                  <a:pt x="163144" y="54889"/>
                </a:lnTo>
                <a:lnTo>
                  <a:pt x="163144" y="14630"/>
                </a:lnTo>
                <a:close/>
              </a:path>
              <a:path w="164464" h="55245">
                <a:moveTo>
                  <a:pt x="164033" y="2159"/>
                </a:moveTo>
                <a:lnTo>
                  <a:pt x="163753" y="1460"/>
                </a:lnTo>
                <a:lnTo>
                  <a:pt x="162636" y="304"/>
                </a:lnTo>
                <a:lnTo>
                  <a:pt x="161886" y="0"/>
                </a:lnTo>
                <a:lnTo>
                  <a:pt x="160007" y="0"/>
                </a:lnTo>
                <a:lnTo>
                  <a:pt x="159258" y="304"/>
                </a:lnTo>
                <a:lnTo>
                  <a:pt x="158165" y="1460"/>
                </a:lnTo>
                <a:lnTo>
                  <a:pt x="157899" y="2159"/>
                </a:lnTo>
                <a:lnTo>
                  <a:pt x="157899" y="3835"/>
                </a:lnTo>
                <a:lnTo>
                  <a:pt x="158165" y="4546"/>
                </a:lnTo>
                <a:lnTo>
                  <a:pt x="159258" y="5676"/>
                </a:lnTo>
                <a:lnTo>
                  <a:pt x="160007" y="5956"/>
                </a:lnTo>
                <a:lnTo>
                  <a:pt x="161886" y="5956"/>
                </a:lnTo>
                <a:lnTo>
                  <a:pt x="162636" y="5676"/>
                </a:lnTo>
                <a:lnTo>
                  <a:pt x="163753" y="4546"/>
                </a:lnTo>
                <a:lnTo>
                  <a:pt x="164033" y="3835"/>
                </a:lnTo>
                <a:lnTo>
                  <a:pt x="164033" y="215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5128425" y="3770058"/>
            <a:ext cx="341630" cy="59690"/>
          </a:xfrm>
          <a:custGeom>
            <a:avLst/>
            <a:gdLst/>
            <a:ahLst/>
            <a:cxnLst/>
            <a:rect l="l" t="t" r="r" b="b"/>
            <a:pathLst>
              <a:path w="341629" h="59689">
                <a:moveTo>
                  <a:pt x="35128" y="51168"/>
                </a:moveTo>
                <a:lnTo>
                  <a:pt x="6667" y="51168"/>
                </a:lnTo>
                <a:lnTo>
                  <a:pt x="25742" y="29603"/>
                </a:lnTo>
                <a:lnTo>
                  <a:pt x="28511" y="25857"/>
                </a:lnTo>
                <a:lnTo>
                  <a:pt x="31661" y="19850"/>
                </a:lnTo>
                <a:lnTo>
                  <a:pt x="32448" y="17094"/>
                </a:lnTo>
                <a:lnTo>
                  <a:pt x="32448" y="10071"/>
                </a:lnTo>
                <a:lnTo>
                  <a:pt x="31051" y="6515"/>
                </a:lnTo>
                <a:lnTo>
                  <a:pt x="25463" y="1308"/>
                </a:lnTo>
                <a:lnTo>
                  <a:pt x="21602" y="12"/>
                </a:lnTo>
                <a:lnTo>
                  <a:pt x="13385" y="12"/>
                </a:lnTo>
                <a:lnTo>
                  <a:pt x="0" y="13335"/>
                </a:lnTo>
                <a:lnTo>
                  <a:pt x="0" y="16383"/>
                </a:lnTo>
                <a:lnTo>
                  <a:pt x="4432" y="16383"/>
                </a:lnTo>
                <a:lnTo>
                  <a:pt x="4432" y="12661"/>
                </a:lnTo>
                <a:lnTo>
                  <a:pt x="5549" y="9639"/>
                </a:lnTo>
                <a:lnTo>
                  <a:pt x="10033" y="4965"/>
                </a:lnTo>
                <a:lnTo>
                  <a:pt x="12992" y="3810"/>
                </a:lnTo>
                <a:lnTo>
                  <a:pt x="20154" y="3810"/>
                </a:lnTo>
                <a:lnTo>
                  <a:pt x="22923" y="4800"/>
                </a:lnTo>
                <a:lnTo>
                  <a:pt x="26936" y="8788"/>
                </a:lnTo>
                <a:lnTo>
                  <a:pt x="27952" y="11506"/>
                </a:lnTo>
                <a:lnTo>
                  <a:pt x="27952" y="17106"/>
                </a:lnTo>
                <a:lnTo>
                  <a:pt x="27355" y="19354"/>
                </a:lnTo>
                <a:lnTo>
                  <a:pt x="24968" y="23964"/>
                </a:lnTo>
                <a:lnTo>
                  <a:pt x="22834" y="26898"/>
                </a:lnTo>
                <a:lnTo>
                  <a:pt x="1193" y="51498"/>
                </a:lnTo>
                <a:lnTo>
                  <a:pt x="1193" y="54927"/>
                </a:lnTo>
                <a:lnTo>
                  <a:pt x="35128" y="54927"/>
                </a:lnTo>
                <a:lnTo>
                  <a:pt x="35128" y="51168"/>
                </a:lnTo>
                <a:close/>
              </a:path>
              <a:path w="341629" h="59689">
                <a:moveTo>
                  <a:pt x="85420" y="29210"/>
                </a:moveTo>
                <a:lnTo>
                  <a:pt x="66294" y="29210"/>
                </a:lnTo>
                <a:lnTo>
                  <a:pt x="66294" y="33083"/>
                </a:lnTo>
                <a:lnTo>
                  <a:pt x="80848" y="33083"/>
                </a:lnTo>
                <a:lnTo>
                  <a:pt x="80848" y="47078"/>
                </a:lnTo>
                <a:lnTo>
                  <a:pt x="79946" y="48171"/>
                </a:lnTo>
                <a:lnTo>
                  <a:pt x="78587" y="49123"/>
                </a:lnTo>
                <a:lnTo>
                  <a:pt x="73926" y="51181"/>
                </a:lnTo>
                <a:lnTo>
                  <a:pt x="70535" y="51803"/>
                </a:lnTo>
                <a:lnTo>
                  <a:pt x="63195" y="51803"/>
                </a:lnTo>
                <a:lnTo>
                  <a:pt x="49441" y="35026"/>
                </a:lnTo>
                <a:lnTo>
                  <a:pt x="49441" y="17957"/>
                </a:lnTo>
                <a:lnTo>
                  <a:pt x="50914" y="12865"/>
                </a:lnTo>
                <a:lnTo>
                  <a:pt x="56819" y="5676"/>
                </a:lnTo>
                <a:lnTo>
                  <a:pt x="60820" y="3873"/>
                </a:lnTo>
                <a:lnTo>
                  <a:pt x="70027" y="3873"/>
                </a:lnTo>
                <a:lnTo>
                  <a:pt x="73380" y="4902"/>
                </a:lnTo>
                <a:lnTo>
                  <a:pt x="78511" y="9017"/>
                </a:lnTo>
                <a:lnTo>
                  <a:pt x="80137" y="12026"/>
                </a:lnTo>
                <a:lnTo>
                  <a:pt x="80810" y="16002"/>
                </a:lnTo>
                <a:lnTo>
                  <a:pt x="85382" y="16002"/>
                </a:lnTo>
                <a:lnTo>
                  <a:pt x="84734" y="11023"/>
                </a:lnTo>
                <a:lnTo>
                  <a:pt x="82715" y="7099"/>
                </a:lnTo>
                <a:lnTo>
                  <a:pt x="75920" y="1422"/>
                </a:lnTo>
                <a:lnTo>
                  <a:pt x="71424" y="12"/>
                </a:lnTo>
                <a:lnTo>
                  <a:pt x="59448" y="12"/>
                </a:lnTo>
                <a:lnTo>
                  <a:pt x="54356" y="2184"/>
                </a:lnTo>
                <a:lnTo>
                  <a:pt x="46761" y="10883"/>
                </a:lnTo>
                <a:lnTo>
                  <a:pt x="44869" y="16827"/>
                </a:lnTo>
                <a:lnTo>
                  <a:pt x="44894" y="36004"/>
                </a:lnTo>
                <a:lnTo>
                  <a:pt x="62357" y="55664"/>
                </a:lnTo>
                <a:lnTo>
                  <a:pt x="70789" y="55664"/>
                </a:lnTo>
                <a:lnTo>
                  <a:pt x="74574" y="55041"/>
                </a:lnTo>
                <a:lnTo>
                  <a:pt x="81343" y="52501"/>
                </a:lnTo>
                <a:lnTo>
                  <a:pt x="83832" y="50749"/>
                </a:lnTo>
                <a:lnTo>
                  <a:pt x="85420" y="48488"/>
                </a:lnTo>
                <a:lnTo>
                  <a:pt x="85420" y="29210"/>
                </a:lnTo>
                <a:close/>
              </a:path>
              <a:path w="341629" h="59689">
                <a:moveTo>
                  <a:pt x="120446" y="749"/>
                </a:moveTo>
                <a:lnTo>
                  <a:pt x="116433" y="749"/>
                </a:lnTo>
                <a:lnTo>
                  <a:pt x="93814" y="59575"/>
                </a:lnTo>
                <a:lnTo>
                  <a:pt x="97866" y="59575"/>
                </a:lnTo>
                <a:lnTo>
                  <a:pt x="120446" y="749"/>
                </a:lnTo>
                <a:close/>
              </a:path>
              <a:path w="341629" h="59689">
                <a:moveTo>
                  <a:pt x="161747" y="37045"/>
                </a:moveTo>
                <a:lnTo>
                  <a:pt x="160883" y="34302"/>
                </a:lnTo>
                <a:lnTo>
                  <a:pt x="157403" y="29718"/>
                </a:lnTo>
                <a:lnTo>
                  <a:pt x="154851" y="28105"/>
                </a:lnTo>
                <a:lnTo>
                  <a:pt x="151485" y="27165"/>
                </a:lnTo>
                <a:lnTo>
                  <a:pt x="154355" y="26073"/>
                </a:lnTo>
                <a:lnTo>
                  <a:pt x="156629" y="24422"/>
                </a:lnTo>
                <a:lnTo>
                  <a:pt x="159931" y="20027"/>
                </a:lnTo>
                <a:lnTo>
                  <a:pt x="160743" y="17640"/>
                </a:lnTo>
                <a:lnTo>
                  <a:pt x="160743" y="10363"/>
                </a:lnTo>
                <a:lnTo>
                  <a:pt x="159334" y="6692"/>
                </a:lnTo>
                <a:lnTo>
                  <a:pt x="153670" y="1333"/>
                </a:lnTo>
                <a:lnTo>
                  <a:pt x="149809" y="0"/>
                </a:lnTo>
                <a:lnTo>
                  <a:pt x="141846" y="0"/>
                </a:lnTo>
                <a:lnTo>
                  <a:pt x="128562" y="12153"/>
                </a:lnTo>
                <a:lnTo>
                  <a:pt x="128562" y="14960"/>
                </a:lnTo>
                <a:lnTo>
                  <a:pt x="133019" y="14960"/>
                </a:lnTo>
                <a:lnTo>
                  <a:pt x="133019" y="11607"/>
                </a:lnTo>
                <a:lnTo>
                  <a:pt x="134137" y="8902"/>
                </a:lnTo>
                <a:lnTo>
                  <a:pt x="138582" y="4813"/>
                </a:lnTo>
                <a:lnTo>
                  <a:pt x="141427" y="3797"/>
                </a:lnTo>
                <a:lnTo>
                  <a:pt x="148564" y="3797"/>
                </a:lnTo>
                <a:lnTo>
                  <a:pt x="151384" y="4775"/>
                </a:lnTo>
                <a:lnTo>
                  <a:pt x="155295" y="8699"/>
                </a:lnTo>
                <a:lnTo>
                  <a:pt x="156286" y="11404"/>
                </a:lnTo>
                <a:lnTo>
                  <a:pt x="156286" y="16941"/>
                </a:lnTo>
                <a:lnTo>
                  <a:pt x="146253" y="25412"/>
                </a:lnTo>
                <a:lnTo>
                  <a:pt x="139090" y="25412"/>
                </a:lnTo>
                <a:lnTo>
                  <a:pt x="139090" y="29210"/>
                </a:lnTo>
                <a:lnTo>
                  <a:pt x="148069" y="29210"/>
                </a:lnTo>
                <a:lnTo>
                  <a:pt x="151498" y="30162"/>
                </a:lnTo>
                <a:lnTo>
                  <a:pt x="156133" y="33985"/>
                </a:lnTo>
                <a:lnTo>
                  <a:pt x="157289" y="36753"/>
                </a:lnTo>
                <a:lnTo>
                  <a:pt x="157289" y="44119"/>
                </a:lnTo>
                <a:lnTo>
                  <a:pt x="156222" y="46964"/>
                </a:lnTo>
                <a:lnTo>
                  <a:pt x="151930" y="50914"/>
                </a:lnTo>
                <a:lnTo>
                  <a:pt x="148920" y="51904"/>
                </a:lnTo>
                <a:lnTo>
                  <a:pt x="141312" y="51904"/>
                </a:lnTo>
                <a:lnTo>
                  <a:pt x="138226" y="50812"/>
                </a:lnTo>
                <a:lnTo>
                  <a:pt x="133413" y="46469"/>
                </a:lnTo>
                <a:lnTo>
                  <a:pt x="132207" y="43662"/>
                </a:lnTo>
                <a:lnTo>
                  <a:pt x="132207" y="40220"/>
                </a:lnTo>
                <a:lnTo>
                  <a:pt x="127736" y="40220"/>
                </a:lnTo>
                <a:lnTo>
                  <a:pt x="127736" y="43294"/>
                </a:lnTo>
                <a:lnTo>
                  <a:pt x="128485" y="45986"/>
                </a:lnTo>
                <a:lnTo>
                  <a:pt x="131432" y="50622"/>
                </a:lnTo>
                <a:lnTo>
                  <a:pt x="133527" y="52438"/>
                </a:lnTo>
                <a:lnTo>
                  <a:pt x="138899" y="55016"/>
                </a:lnTo>
                <a:lnTo>
                  <a:pt x="141859" y="55664"/>
                </a:lnTo>
                <a:lnTo>
                  <a:pt x="150139" y="55664"/>
                </a:lnTo>
                <a:lnTo>
                  <a:pt x="154178" y="54254"/>
                </a:lnTo>
                <a:lnTo>
                  <a:pt x="160235" y="48590"/>
                </a:lnTo>
                <a:lnTo>
                  <a:pt x="161747" y="44856"/>
                </a:lnTo>
                <a:lnTo>
                  <a:pt x="161747" y="37045"/>
                </a:lnTo>
                <a:close/>
              </a:path>
              <a:path w="341629" h="59689">
                <a:moveTo>
                  <a:pt x="213410" y="29210"/>
                </a:moveTo>
                <a:lnTo>
                  <a:pt x="194284" y="29210"/>
                </a:lnTo>
                <a:lnTo>
                  <a:pt x="194284" y="33083"/>
                </a:lnTo>
                <a:lnTo>
                  <a:pt x="208838" y="33083"/>
                </a:lnTo>
                <a:lnTo>
                  <a:pt x="208838" y="47078"/>
                </a:lnTo>
                <a:lnTo>
                  <a:pt x="207937" y="48171"/>
                </a:lnTo>
                <a:lnTo>
                  <a:pt x="206578" y="49123"/>
                </a:lnTo>
                <a:lnTo>
                  <a:pt x="201917" y="51181"/>
                </a:lnTo>
                <a:lnTo>
                  <a:pt x="198526" y="51803"/>
                </a:lnTo>
                <a:lnTo>
                  <a:pt x="191185" y="51803"/>
                </a:lnTo>
                <a:lnTo>
                  <a:pt x="177431" y="35026"/>
                </a:lnTo>
                <a:lnTo>
                  <a:pt x="177431" y="17957"/>
                </a:lnTo>
                <a:lnTo>
                  <a:pt x="178904" y="12865"/>
                </a:lnTo>
                <a:lnTo>
                  <a:pt x="184810" y="5676"/>
                </a:lnTo>
                <a:lnTo>
                  <a:pt x="188810" y="3873"/>
                </a:lnTo>
                <a:lnTo>
                  <a:pt x="198018" y="3873"/>
                </a:lnTo>
                <a:lnTo>
                  <a:pt x="201383" y="4902"/>
                </a:lnTo>
                <a:lnTo>
                  <a:pt x="206514" y="9017"/>
                </a:lnTo>
                <a:lnTo>
                  <a:pt x="208127" y="12026"/>
                </a:lnTo>
                <a:lnTo>
                  <a:pt x="208800" y="16002"/>
                </a:lnTo>
                <a:lnTo>
                  <a:pt x="213372" y="16002"/>
                </a:lnTo>
                <a:lnTo>
                  <a:pt x="212725" y="11023"/>
                </a:lnTo>
                <a:lnTo>
                  <a:pt x="210705" y="7099"/>
                </a:lnTo>
                <a:lnTo>
                  <a:pt x="203911" y="1422"/>
                </a:lnTo>
                <a:lnTo>
                  <a:pt x="199415" y="12"/>
                </a:lnTo>
                <a:lnTo>
                  <a:pt x="187439" y="12"/>
                </a:lnTo>
                <a:lnTo>
                  <a:pt x="182346" y="2184"/>
                </a:lnTo>
                <a:lnTo>
                  <a:pt x="174752" y="10883"/>
                </a:lnTo>
                <a:lnTo>
                  <a:pt x="172859" y="16827"/>
                </a:lnTo>
                <a:lnTo>
                  <a:pt x="172885" y="36004"/>
                </a:lnTo>
                <a:lnTo>
                  <a:pt x="190347" y="55664"/>
                </a:lnTo>
                <a:lnTo>
                  <a:pt x="198780" y="55664"/>
                </a:lnTo>
                <a:lnTo>
                  <a:pt x="202565" y="55041"/>
                </a:lnTo>
                <a:lnTo>
                  <a:pt x="209346" y="52501"/>
                </a:lnTo>
                <a:lnTo>
                  <a:pt x="211823" y="50749"/>
                </a:lnTo>
                <a:lnTo>
                  <a:pt x="213410" y="48488"/>
                </a:lnTo>
                <a:lnTo>
                  <a:pt x="213410" y="29210"/>
                </a:lnTo>
                <a:close/>
              </a:path>
              <a:path w="341629" h="59689">
                <a:moveTo>
                  <a:pt x="248462" y="749"/>
                </a:moveTo>
                <a:lnTo>
                  <a:pt x="244449" y="749"/>
                </a:lnTo>
                <a:lnTo>
                  <a:pt x="221830" y="59575"/>
                </a:lnTo>
                <a:lnTo>
                  <a:pt x="225882" y="59575"/>
                </a:lnTo>
                <a:lnTo>
                  <a:pt x="248462" y="749"/>
                </a:lnTo>
                <a:close/>
              </a:path>
              <a:path w="341629" h="59689">
                <a:moveTo>
                  <a:pt x="292989" y="37477"/>
                </a:moveTo>
                <a:lnTo>
                  <a:pt x="284543" y="37477"/>
                </a:lnTo>
                <a:lnTo>
                  <a:pt x="284543" y="6515"/>
                </a:lnTo>
                <a:lnTo>
                  <a:pt x="284543" y="749"/>
                </a:lnTo>
                <a:lnTo>
                  <a:pt x="280073" y="749"/>
                </a:lnTo>
                <a:lnTo>
                  <a:pt x="280073" y="6515"/>
                </a:lnTo>
                <a:lnTo>
                  <a:pt x="280073" y="37477"/>
                </a:lnTo>
                <a:lnTo>
                  <a:pt x="260057" y="37477"/>
                </a:lnTo>
                <a:lnTo>
                  <a:pt x="278104" y="9944"/>
                </a:lnTo>
                <a:lnTo>
                  <a:pt x="280073" y="6515"/>
                </a:lnTo>
                <a:lnTo>
                  <a:pt x="280073" y="749"/>
                </a:lnTo>
                <a:lnTo>
                  <a:pt x="279666" y="749"/>
                </a:lnTo>
                <a:lnTo>
                  <a:pt x="254584" y="38709"/>
                </a:lnTo>
                <a:lnTo>
                  <a:pt x="254584" y="41236"/>
                </a:lnTo>
                <a:lnTo>
                  <a:pt x="280073" y="41236"/>
                </a:lnTo>
                <a:lnTo>
                  <a:pt x="280073" y="54927"/>
                </a:lnTo>
                <a:lnTo>
                  <a:pt x="284543" y="54927"/>
                </a:lnTo>
                <a:lnTo>
                  <a:pt x="284543" y="41236"/>
                </a:lnTo>
                <a:lnTo>
                  <a:pt x="292989" y="41236"/>
                </a:lnTo>
                <a:lnTo>
                  <a:pt x="292989" y="37477"/>
                </a:lnTo>
                <a:close/>
              </a:path>
              <a:path w="341629" h="59689">
                <a:moveTo>
                  <a:pt x="341414" y="29210"/>
                </a:moveTo>
                <a:lnTo>
                  <a:pt x="322287" y="29210"/>
                </a:lnTo>
                <a:lnTo>
                  <a:pt x="322287" y="33083"/>
                </a:lnTo>
                <a:lnTo>
                  <a:pt x="336842" y="33083"/>
                </a:lnTo>
                <a:lnTo>
                  <a:pt x="336842" y="47078"/>
                </a:lnTo>
                <a:lnTo>
                  <a:pt x="335940" y="48171"/>
                </a:lnTo>
                <a:lnTo>
                  <a:pt x="334581" y="49123"/>
                </a:lnTo>
                <a:lnTo>
                  <a:pt x="329920" y="51181"/>
                </a:lnTo>
                <a:lnTo>
                  <a:pt x="326529" y="51803"/>
                </a:lnTo>
                <a:lnTo>
                  <a:pt x="319189" y="51803"/>
                </a:lnTo>
                <a:lnTo>
                  <a:pt x="305435" y="35026"/>
                </a:lnTo>
                <a:lnTo>
                  <a:pt x="305435" y="17957"/>
                </a:lnTo>
                <a:lnTo>
                  <a:pt x="306908" y="12865"/>
                </a:lnTo>
                <a:lnTo>
                  <a:pt x="312813" y="5676"/>
                </a:lnTo>
                <a:lnTo>
                  <a:pt x="316814" y="3873"/>
                </a:lnTo>
                <a:lnTo>
                  <a:pt x="326021" y="3873"/>
                </a:lnTo>
                <a:lnTo>
                  <a:pt x="329374" y="4902"/>
                </a:lnTo>
                <a:lnTo>
                  <a:pt x="334505" y="9017"/>
                </a:lnTo>
                <a:lnTo>
                  <a:pt x="336130" y="12026"/>
                </a:lnTo>
                <a:lnTo>
                  <a:pt x="336804" y="16002"/>
                </a:lnTo>
                <a:lnTo>
                  <a:pt x="341376" y="16002"/>
                </a:lnTo>
                <a:lnTo>
                  <a:pt x="340728" y="11023"/>
                </a:lnTo>
                <a:lnTo>
                  <a:pt x="338709" y="7099"/>
                </a:lnTo>
                <a:lnTo>
                  <a:pt x="331914" y="1422"/>
                </a:lnTo>
                <a:lnTo>
                  <a:pt x="327418" y="12"/>
                </a:lnTo>
                <a:lnTo>
                  <a:pt x="315442" y="12"/>
                </a:lnTo>
                <a:lnTo>
                  <a:pt x="310349" y="2184"/>
                </a:lnTo>
                <a:lnTo>
                  <a:pt x="302755" y="10883"/>
                </a:lnTo>
                <a:lnTo>
                  <a:pt x="300863" y="16827"/>
                </a:lnTo>
                <a:lnTo>
                  <a:pt x="300888" y="36004"/>
                </a:lnTo>
                <a:lnTo>
                  <a:pt x="318350" y="55664"/>
                </a:lnTo>
                <a:lnTo>
                  <a:pt x="326783" y="55664"/>
                </a:lnTo>
                <a:lnTo>
                  <a:pt x="330568" y="55041"/>
                </a:lnTo>
                <a:lnTo>
                  <a:pt x="337337" y="52501"/>
                </a:lnTo>
                <a:lnTo>
                  <a:pt x="339826" y="50749"/>
                </a:lnTo>
                <a:lnTo>
                  <a:pt x="341414" y="48488"/>
                </a:lnTo>
                <a:lnTo>
                  <a:pt x="341414" y="2921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9" name="object 49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06162" y="3719283"/>
            <a:ext cx="161632" cy="162763"/>
          </a:xfrm>
          <a:prstGeom prst="rect">
            <a:avLst/>
          </a:prstGeom>
        </p:spPr>
      </p:pic>
      <p:pic>
        <p:nvPicPr>
          <p:cNvPr id="50" name="object 50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41704" y="6898640"/>
            <a:ext cx="286651" cy="199186"/>
          </a:xfrm>
          <a:prstGeom prst="rect">
            <a:avLst/>
          </a:prstGeom>
        </p:spPr>
      </p:pic>
      <p:pic>
        <p:nvPicPr>
          <p:cNvPr id="51" name="object 51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623136" y="6966407"/>
            <a:ext cx="965873" cy="73408"/>
          </a:xfrm>
          <a:prstGeom prst="rect">
            <a:avLst/>
          </a:prstGeom>
        </p:spPr>
      </p:pic>
      <p:pic>
        <p:nvPicPr>
          <p:cNvPr id="52" name="object 52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426293" y="1368755"/>
            <a:ext cx="117500" cy="162763"/>
          </a:xfrm>
          <a:prstGeom prst="rect">
            <a:avLst/>
          </a:prstGeom>
        </p:spPr>
      </p:pic>
      <p:sp>
        <p:nvSpPr>
          <p:cNvPr id="53" name="object 53" descr=""/>
          <p:cNvSpPr/>
          <p:nvPr/>
        </p:nvSpPr>
        <p:spPr>
          <a:xfrm>
            <a:off x="4598123" y="1417484"/>
            <a:ext cx="85725" cy="55880"/>
          </a:xfrm>
          <a:custGeom>
            <a:avLst/>
            <a:gdLst/>
            <a:ahLst/>
            <a:cxnLst/>
            <a:rect l="l" t="t" r="r" b="b"/>
            <a:pathLst>
              <a:path w="85725" h="55880">
                <a:moveTo>
                  <a:pt x="35128" y="51155"/>
                </a:moveTo>
                <a:lnTo>
                  <a:pt x="6667" y="51155"/>
                </a:lnTo>
                <a:lnTo>
                  <a:pt x="25742" y="29591"/>
                </a:lnTo>
                <a:lnTo>
                  <a:pt x="28511" y="25844"/>
                </a:lnTo>
                <a:lnTo>
                  <a:pt x="31661" y="19837"/>
                </a:lnTo>
                <a:lnTo>
                  <a:pt x="32448" y="17081"/>
                </a:lnTo>
                <a:lnTo>
                  <a:pt x="32448" y="10058"/>
                </a:lnTo>
                <a:lnTo>
                  <a:pt x="31051" y="6502"/>
                </a:lnTo>
                <a:lnTo>
                  <a:pt x="25463" y="1295"/>
                </a:lnTo>
                <a:lnTo>
                  <a:pt x="21602" y="0"/>
                </a:lnTo>
                <a:lnTo>
                  <a:pt x="13385" y="0"/>
                </a:lnTo>
                <a:lnTo>
                  <a:pt x="0" y="13322"/>
                </a:lnTo>
                <a:lnTo>
                  <a:pt x="0" y="16370"/>
                </a:lnTo>
                <a:lnTo>
                  <a:pt x="4432" y="16370"/>
                </a:lnTo>
                <a:lnTo>
                  <a:pt x="4432" y="12649"/>
                </a:lnTo>
                <a:lnTo>
                  <a:pt x="5549" y="9626"/>
                </a:lnTo>
                <a:lnTo>
                  <a:pt x="10033" y="4953"/>
                </a:lnTo>
                <a:lnTo>
                  <a:pt x="12992" y="3797"/>
                </a:lnTo>
                <a:lnTo>
                  <a:pt x="20154" y="3797"/>
                </a:lnTo>
                <a:lnTo>
                  <a:pt x="22923" y="4787"/>
                </a:lnTo>
                <a:lnTo>
                  <a:pt x="26936" y="8775"/>
                </a:lnTo>
                <a:lnTo>
                  <a:pt x="27952" y="11493"/>
                </a:lnTo>
                <a:lnTo>
                  <a:pt x="27952" y="17094"/>
                </a:lnTo>
                <a:lnTo>
                  <a:pt x="27355" y="19342"/>
                </a:lnTo>
                <a:lnTo>
                  <a:pt x="24968" y="23952"/>
                </a:lnTo>
                <a:lnTo>
                  <a:pt x="22834" y="26885"/>
                </a:lnTo>
                <a:lnTo>
                  <a:pt x="1193" y="51485"/>
                </a:lnTo>
                <a:lnTo>
                  <a:pt x="1193" y="54914"/>
                </a:lnTo>
                <a:lnTo>
                  <a:pt x="35128" y="54914"/>
                </a:lnTo>
                <a:lnTo>
                  <a:pt x="35128" y="51155"/>
                </a:lnTo>
                <a:close/>
              </a:path>
              <a:path w="85725" h="55880">
                <a:moveTo>
                  <a:pt x="85420" y="29210"/>
                </a:moveTo>
                <a:lnTo>
                  <a:pt x="66294" y="29210"/>
                </a:lnTo>
                <a:lnTo>
                  <a:pt x="66294" y="33083"/>
                </a:lnTo>
                <a:lnTo>
                  <a:pt x="80848" y="33083"/>
                </a:lnTo>
                <a:lnTo>
                  <a:pt x="80848" y="47078"/>
                </a:lnTo>
                <a:lnTo>
                  <a:pt x="79946" y="48171"/>
                </a:lnTo>
                <a:lnTo>
                  <a:pt x="78587" y="49123"/>
                </a:lnTo>
                <a:lnTo>
                  <a:pt x="73926" y="51181"/>
                </a:lnTo>
                <a:lnTo>
                  <a:pt x="70535" y="51803"/>
                </a:lnTo>
                <a:lnTo>
                  <a:pt x="63195" y="51803"/>
                </a:lnTo>
                <a:lnTo>
                  <a:pt x="49441" y="35026"/>
                </a:lnTo>
                <a:lnTo>
                  <a:pt x="49441" y="17957"/>
                </a:lnTo>
                <a:lnTo>
                  <a:pt x="50914" y="12865"/>
                </a:lnTo>
                <a:lnTo>
                  <a:pt x="56819" y="5676"/>
                </a:lnTo>
                <a:lnTo>
                  <a:pt x="60820" y="3873"/>
                </a:lnTo>
                <a:lnTo>
                  <a:pt x="70027" y="3873"/>
                </a:lnTo>
                <a:lnTo>
                  <a:pt x="73380" y="4902"/>
                </a:lnTo>
                <a:lnTo>
                  <a:pt x="78511" y="9017"/>
                </a:lnTo>
                <a:lnTo>
                  <a:pt x="80137" y="12026"/>
                </a:lnTo>
                <a:lnTo>
                  <a:pt x="80810" y="16002"/>
                </a:lnTo>
                <a:lnTo>
                  <a:pt x="85382" y="16002"/>
                </a:lnTo>
                <a:lnTo>
                  <a:pt x="84734" y="11023"/>
                </a:lnTo>
                <a:lnTo>
                  <a:pt x="82715" y="7099"/>
                </a:lnTo>
                <a:lnTo>
                  <a:pt x="75920" y="1422"/>
                </a:lnTo>
                <a:lnTo>
                  <a:pt x="71424" y="12"/>
                </a:lnTo>
                <a:lnTo>
                  <a:pt x="59448" y="12"/>
                </a:lnTo>
                <a:lnTo>
                  <a:pt x="54356" y="2184"/>
                </a:lnTo>
                <a:lnTo>
                  <a:pt x="46761" y="10883"/>
                </a:lnTo>
                <a:lnTo>
                  <a:pt x="44869" y="16827"/>
                </a:lnTo>
                <a:lnTo>
                  <a:pt x="44894" y="36004"/>
                </a:lnTo>
                <a:lnTo>
                  <a:pt x="62357" y="55664"/>
                </a:lnTo>
                <a:lnTo>
                  <a:pt x="70789" y="55664"/>
                </a:lnTo>
                <a:lnTo>
                  <a:pt x="74574" y="55041"/>
                </a:lnTo>
                <a:lnTo>
                  <a:pt x="81343" y="52501"/>
                </a:lnTo>
                <a:lnTo>
                  <a:pt x="83832" y="50749"/>
                </a:lnTo>
                <a:lnTo>
                  <a:pt x="85420" y="48488"/>
                </a:lnTo>
                <a:lnTo>
                  <a:pt x="85420" y="2921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4648923" y="2900590"/>
            <a:ext cx="85725" cy="55880"/>
          </a:xfrm>
          <a:custGeom>
            <a:avLst/>
            <a:gdLst/>
            <a:ahLst/>
            <a:cxnLst/>
            <a:rect l="l" t="t" r="r" b="b"/>
            <a:pathLst>
              <a:path w="85725" h="55880">
                <a:moveTo>
                  <a:pt x="35128" y="51155"/>
                </a:moveTo>
                <a:lnTo>
                  <a:pt x="6667" y="51155"/>
                </a:lnTo>
                <a:lnTo>
                  <a:pt x="25742" y="29591"/>
                </a:lnTo>
                <a:lnTo>
                  <a:pt x="28511" y="25844"/>
                </a:lnTo>
                <a:lnTo>
                  <a:pt x="31661" y="19837"/>
                </a:lnTo>
                <a:lnTo>
                  <a:pt x="32448" y="17081"/>
                </a:lnTo>
                <a:lnTo>
                  <a:pt x="32448" y="10058"/>
                </a:lnTo>
                <a:lnTo>
                  <a:pt x="31051" y="6502"/>
                </a:lnTo>
                <a:lnTo>
                  <a:pt x="25463" y="1295"/>
                </a:lnTo>
                <a:lnTo>
                  <a:pt x="21602" y="0"/>
                </a:lnTo>
                <a:lnTo>
                  <a:pt x="13385" y="0"/>
                </a:lnTo>
                <a:lnTo>
                  <a:pt x="0" y="13322"/>
                </a:lnTo>
                <a:lnTo>
                  <a:pt x="0" y="16370"/>
                </a:lnTo>
                <a:lnTo>
                  <a:pt x="4432" y="16370"/>
                </a:lnTo>
                <a:lnTo>
                  <a:pt x="4432" y="12649"/>
                </a:lnTo>
                <a:lnTo>
                  <a:pt x="5549" y="9626"/>
                </a:lnTo>
                <a:lnTo>
                  <a:pt x="10033" y="4953"/>
                </a:lnTo>
                <a:lnTo>
                  <a:pt x="12992" y="3797"/>
                </a:lnTo>
                <a:lnTo>
                  <a:pt x="20154" y="3797"/>
                </a:lnTo>
                <a:lnTo>
                  <a:pt x="22923" y="4800"/>
                </a:lnTo>
                <a:lnTo>
                  <a:pt x="26936" y="8788"/>
                </a:lnTo>
                <a:lnTo>
                  <a:pt x="27952" y="11493"/>
                </a:lnTo>
                <a:lnTo>
                  <a:pt x="27952" y="17094"/>
                </a:lnTo>
                <a:lnTo>
                  <a:pt x="27355" y="19342"/>
                </a:lnTo>
                <a:lnTo>
                  <a:pt x="24968" y="23952"/>
                </a:lnTo>
                <a:lnTo>
                  <a:pt x="22834" y="26885"/>
                </a:lnTo>
                <a:lnTo>
                  <a:pt x="1193" y="51485"/>
                </a:lnTo>
                <a:lnTo>
                  <a:pt x="1193" y="54914"/>
                </a:lnTo>
                <a:lnTo>
                  <a:pt x="35128" y="54914"/>
                </a:lnTo>
                <a:lnTo>
                  <a:pt x="35128" y="51155"/>
                </a:lnTo>
                <a:close/>
              </a:path>
              <a:path w="85725" h="55880">
                <a:moveTo>
                  <a:pt x="85420" y="29197"/>
                </a:moveTo>
                <a:lnTo>
                  <a:pt x="66294" y="29197"/>
                </a:lnTo>
                <a:lnTo>
                  <a:pt x="66294" y="33070"/>
                </a:lnTo>
                <a:lnTo>
                  <a:pt x="80848" y="33070"/>
                </a:lnTo>
                <a:lnTo>
                  <a:pt x="80848" y="47066"/>
                </a:lnTo>
                <a:lnTo>
                  <a:pt x="79946" y="48158"/>
                </a:lnTo>
                <a:lnTo>
                  <a:pt x="78587" y="49110"/>
                </a:lnTo>
                <a:lnTo>
                  <a:pt x="73926" y="51168"/>
                </a:lnTo>
                <a:lnTo>
                  <a:pt x="70535" y="51790"/>
                </a:lnTo>
                <a:lnTo>
                  <a:pt x="63195" y="51790"/>
                </a:lnTo>
                <a:lnTo>
                  <a:pt x="49441" y="35013"/>
                </a:lnTo>
                <a:lnTo>
                  <a:pt x="49441" y="17945"/>
                </a:lnTo>
                <a:lnTo>
                  <a:pt x="50914" y="12865"/>
                </a:lnTo>
                <a:lnTo>
                  <a:pt x="56819" y="5664"/>
                </a:lnTo>
                <a:lnTo>
                  <a:pt x="60820" y="3860"/>
                </a:lnTo>
                <a:lnTo>
                  <a:pt x="70027" y="3860"/>
                </a:lnTo>
                <a:lnTo>
                  <a:pt x="73380" y="4889"/>
                </a:lnTo>
                <a:lnTo>
                  <a:pt x="78511" y="9004"/>
                </a:lnTo>
                <a:lnTo>
                  <a:pt x="80137" y="12014"/>
                </a:lnTo>
                <a:lnTo>
                  <a:pt x="80810" y="15989"/>
                </a:lnTo>
                <a:lnTo>
                  <a:pt x="85382" y="15989"/>
                </a:lnTo>
                <a:lnTo>
                  <a:pt x="84734" y="11010"/>
                </a:lnTo>
                <a:lnTo>
                  <a:pt x="82715" y="7099"/>
                </a:lnTo>
                <a:lnTo>
                  <a:pt x="75920" y="1422"/>
                </a:lnTo>
                <a:lnTo>
                  <a:pt x="71424" y="0"/>
                </a:lnTo>
                <a:lnTo>
                  <a:pt x="59448" y="0"/>
                </a:lnTo>
                <a:lnTo>
                  <a:pt x="54356" y="2171"/>
                </a:lnTo>
                <a:lnTo>
                  <a:pt x="46761" y="10883"/>
                </a:lnTo>
                <a:lnTo>
                  <a:pt x="44869" y="16814"/>
                </a:lnTo>
                <a:lnTo>
                  <a:pt x="44894" y="35991"/>
                </a:lnTo>
                <a:lnTo>
                  <a:pt x="62357" y="55651"/>
                </a:lnTo>
                <a:lnTo>
                  <a:pt x="70789" y="55651"/>
                </a:lnTo>
                <a:lnTo>
                  <a:pt x="74574" y="55029"/>
                </a:lnTo>
                <a:lnTo>
                  <a:pt x="81343" y="52489"/>
                </a:lnTo>
                <a:lnTo>
                  <a:pt x="83832" y="50736"/>
                </a:lnTo>
                <a:lnTo>
                  <a:pt x="85420" y="48475"/>
                </a:lnTo>
                <a:lnTo>
                  <a:pt x="85420" y="2919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5" name="object 55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426293" y="2851848"/>
            <a:ext cx="161645" cy="162775"/>
          </a:xfrm>
          <a:prstGeom prst="rect">
            <a:avLst/>
          </a:prstGeom>
        </p:spPr>
      </p:pic>
      <p:pic>
        <p:nvPicPr>
          <p:cNvPr id="56" name="object 56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353841" y="504393"/>
            <a:ext cx="419874" cy="78435"/>
          </a:xfrm>
          <a:prstGeom prst="rect">
            <a:avLst/>
          </a:prstGeom>
        </p:spPr>
      </p:pic>
      <p:sp>
        <p:nvSpPr>
          <p:cNvPr id="57" name="object 57" descr=""/>
          <p:cNvSpPr/>
          <p:nvPr/>
        </p:nvSpPr>
        <p:spPr>
          <a:xfrm>
            <a:off x="428091" y="373456"/>
            <a:ext cx="6354445" cy="72390"/>
          </a:xfrm>
          <a:custGeom>
            <a:avLst/>
            <a:gdLst/>
            <a:ahLst/>
            <a:cxnLst/>
            <a:rect l="l" t="t" r="r" b="b"/>
            <a:pathLst>
              <a:path w="6354445" h="72390">
                <a:moveTo>
                  <a:pt x="0" y="71996"/>
                </a:moveTo>
                <a:lnTo>
                  <a:pt x="0" y="0"/>
                </a:lnTo>
                <a:lnTo>
                  <a:pt x="6354000" y="0"/>
                </a:lnTo>
                <a:lnTo>
                  <a:pt x="6354000" y="71996"/>
                </a:lnTo>
              </a:path>
            </a:pathLst>
          </a:custGeom>
          <a:ln w="3594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8" name="object 58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508150" y="4375378"/>
            <a:ext cx="832129" cy="100114"/>
          </a:xfrm>
          <a:prstGeom prst="rect">
            <a:avLst/>
          </a:prstGeom>
        </p:spPr>
      </p:pic>
      <p:sp>
        <p:nvSpPr>
          <p:cNvPr id="59" name="object 59" descr=""/>
          <p:cNvSpPr/>
          <p:nvPr/>
        </p:nvSpPr>
        <p:spPr>
          <a:xfrm>
            <a:off x="393402" y="4239196"/>
            <a:ext cx="3060065" cy="72390"/>
          </a:xfrm>
          <a:custGeom>
            <a:avLst/>
            <a:gdLst/>
            <a:ahLst/>
            <a:cxnLst/>
            <a:rect l="l" t="t" r="r" b="b"/>
            <a:pathLst>
              <a:path w="3060065" h="72389">
                <a:moveTo>
                  <a:pt x="0" y="71996"/>
                </a:moveTo>
                <a:lnTo>
                  <a:pt x="0" y="0"/>
                </a:lnTo>
                <a:lnTo>
                  <a:pt x="3060001" y="0"/>
                </a:lnTo>
                <a:lnTo>
                  <a:pt x="3060001" y="71996"/>
                </a:lnTo>
              </a:path>
            </a:pathLst>
          </a:custGeom>
          <a:ln w="3594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3700500" y="4239196"/>
            <a:ext cx="3081655" cy="72390"/>
          </a:xfrm>
          <a:custGeom>
            <a:avLst/>
            <a:gdLst/>
            <a:ahLst/>
            <a:cxnLst/>
            <a:rect l="l" t="t" r="r" b="b"/>
            <a:pathLst>
              <a:path w="3081654" h="72389">
                <a:moveTo>
                  <a:pt x="0" y="71996"/>
                </a:moveTo>
                <a:lnTo>
                  <a:pt x="0" y="0"/>
                </a:lnTo>
                <a:lnTo>
                  <a:pt x="3081604" y="0"/>
                </a:lnTo>
                <a:lnTo>
                  <a:pt x="3081604" y="71996"/>
                </a:lnTo>
              </a:path>
            </a:pathLst>
          </a:custGeom>
          <a:ln w="3606">
            <a:solidFill>
              <a:srgbClr val="84848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1" name="object 61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845862" y="4371009"/>
            <a:ext cx="812660" cy="100114"/>
          </a:xfrm>
          <a:prstGeom prst="rect">
            <a:avLst/>
          </a:prstGeom>
        </p:spPr>
      </p:pic>
      <p:pic>
        <p:nvPicPr>
          <p:cNvPr id="62" name="object 62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957216" y="857495"/>
            <a:ext cx="1219680" cy="3172121"/>
          </a:xfrm>
          <a:prstGeom prst="rect">
            <a:avLst/>
          </a:prstGeom>
        </p:spPr>
      </p:pic>
      <p:pic>
        <p:nvPicPr>
          <p:cNvPr id="63" name="object 63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939524" y="1194308"/>
            <a:ext cx="769809" cy="2004466"/>
          </a:xfrm>
          <a:prstGeom prst="rect">
            <a:avLst/>
          </a:prstGeom>
        </p:spPr>
      </p:pic>
      <p:pic>
        <p:nvPicPr>
          <p:cNvPr id="64" name="object 64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58775" y="4858621"/>
            <a:ext cx="2329256" cy="1237442"/>
          </a:xfrm>
          <a:prstGeom prst="rect">
            <a:avLst/>
          </a:prstGeom>
        </p:spPr>
      </p:pic>
      <p:grpSp>
        <p:nvGrpSpPr>
          <p:cNvPr id="65" name="object 65" descr=""/>
          <p:cNvGrpSpPr/>
          <p:nvPr/>
        </p:nvGrpSpPr>
        <p:grpSpPr>
          <a:xfrm>
            <a:off x="4115904" y="5946914"/>
            <a:ext cx="248920" cy="109855"/>
            <a:chOff x="4115904" y="5946914"/>
            <a:chExt cx="248920" cy="109855"/>
          </a:xfrm>
        </p:grpSpPr>
        <p:sp>
          <p:nvSpPr>
            <p:cNvPr id="66" name="object 66" descr=""/>
            <p:cNvSpPr/>
            <p:nvPr/>
          </p:nvSpPr>
          <p:spPr>
            <a:xfrm>
              <a:off x="4115904" y="5948019"/>
              <a:ext cx="38735" cy="109220"/>
            </a:xfrm>
            <a:custGeom>
              <a:avLst/>
              <a:gdLst/>
              <a:ahLst/>
              <a:cxnLst/>
              <a:rect l="l" t="t" r="r" b="b"/>
              <a:pathLst>
                <a:path w="38735" h="109220">
                  <a:moveTo>
                    <a:pt x="38392" y="0"/>
                  </a:moveTo>
                  <a:lnTo>
                    <a:pt x="36906" y="0"/>
                  </a:lnTo>
                  <a:lnTo>
                    <a:pt x="0" y="13703"/>
                  </a:lnTo>
                  <a:lnTo>
                    <a:pt x="0" y="22034"/>
                  </a:lnTo>
                  <a:lnTo>
                    <a:pt x="29464" y="11099"/>
                  </a:lnTo>
                  <a:lnTo>
                    <a:pt x="29464" y="108724"/>
                  </a:lnTo>
                  <a:lnTo>
                    <a:pt x="38392" y="108724"/>
                  </a:lnTo>
                  <a:lnTo>
                    <a:pt x="3839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195546" y="5946914"/>
              <a:ext cx="169011" cy="109842"/>
            </a:xfrm>
            <a:prstGeom prst="rect">
              <a:avLst/>
            </a:prstGeom>
          </p:spPr>
        </p:pic>
      </p:grpSp>
      <p:pic>
        <p:nvPicPr>
          <p:cNvPr id="68" name="object 68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418749" y="5946902"/>
            <a:ext cx="259956" cy="111328"/>
          </a:xfrm>
          <a:prstGeom prst="rect">
            <a:avLst/>
          </a:prstGeom>
        </p:spPr>
      </p:pic>
      <p:grpSp>
        <p:nvGrpSpPr>
          <p:cNvPr id="69" name="object 69" descr=""/>
          <p:cNvGrpSpPr/>
          <p:nvPr/>
        </p:nvGrpSpPr>
        <p:grpSpPr>
          <a:xfrm>
            <a:off x="4730534" y="5942444"/>
            <a:ext cx="104775" cy="116205"/>
            <a:chOff x="4730534" y="5942444"/>
            <a:chExt cx="104775" cy="116205"/>
          </a:xfrm>
        </p:grpSpPr>
        <p:pic>
          <p:nvPicPr>
            <p:cNvPr id="70" name="object 70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730534" y="5946990"/>
              <a:ext cx="71234" cy="111239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4825809" y="5942444"/>
              <a:ext cx="9525" cy="114300"/>
            </a:xfrm>
            <a:custGeom>
              <a:avLst/>
              <a:gdLst/>
              <a:ahLst/>
              <a:cxnLst/>
              <a:rect l="l" t="t" r="r" b="b"/>
              <a:pathLst>
                <a:path w="9525" h="114300">
                  <a:moveTo>
                    <a:pt x="8928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8928" y="114300"/>
                  </a:lnTo>
                  <a:lnTo>
                    <a:pt x="892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2" name="object 72" descr=""/>
          <p:cNvGrpSpPr/>
          <p:nvPr/>
        </p:nvGrpSpPr>
        <p:grpSpPr>
          <a:xfrm>
            <a:off x="4899291" y="5942457"/>
            <a:ext cx="255904" cy="116205"/>
            <a:chOff x="4899291" y="5942457"/>
            <a:chExt cx="255904" cy="116205"/>
          </a:xfrm>
        </p:grpSpPr>
        <p:pic>
          <p:nvPicPr>
            <p:cNvPr id="73" name="object 73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899291" y="5948400"/>
              <a:ext cx="80289" cy="108343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5005336" y="5976226"/>
              <a:ext cx="60960" cy="82550"/>
            </a:xfrm>
            <a:custGeom>
              <a:avLst/>
              <a:gdLst/>
              <a:ahLst/>
              <a:cxnLst/>
              <a:rect l="l" t="t" r="r" b="b"/>
              <a:pathLst>
                <a:path w="60960" h="82550">
                  <a:moveTo>
                    <a:pt x="60871" y="0"/>
                  </a:moveTo>
                  <a:lnTo>
                    <a:pt x="51942" y="0"/>
                  </a:lnTo>
                  <a:lnTo>
                    <a:pt x="51942" y="58267"/>
                  </a:lnTo>
                  <a:lnTo>
                    <a:pt x="48490" y="65268"/>
                  </a:lnTo>
                  <a:lnTo>
                    <a:pt x="43259" y="70269"/>
                  </a:lnTo>
                  <a:lnTo>
                    <a:pt x="36251" y="73269"/>
                  </a:lnTo>
                  <a:lnTo>
                    <a:pt x="27470" y="74269"/>
                  </a:lnTo>
                  <a:lnTo>
                    <a:pt x="19328" y="72831"/>
                  </a:lnTo>
                  <a:lnTo>
                    <a:pt x="13514" y="68518"/>
                  </a:lnTo>
                  <a:lnTo>
                    <a:pt x="10026" y="61330"/>
                  </a:lnTo>
                  <a:lnTo>
                    <a:pt x="8864" y="51269"/>
                  </a:lnTo>
                  <a:lnTo>
                    <a:pt x="8864" y="0"/>
                  </a:lnTo>
                  <a:lnTo>
                    <a:pt x="0" y="0"/>
                  </a:lnTo>
                  <a:lnTo>
                    <a:pt x="0" y="52387"/>
                  </a:lnTo>
                  <a:lnTo>
                    <a:pt x="101" y="62153"/>
                  </a:lnTo>
                  <a:lnTo>
                    <a:pt x="2387" y="69532"/>
                  </a:lnTo>
                  <a:lnTo>
                    <a:pt x="11315" y="79514"/>
                  </a:lnTo>
                  <a:lnTo>
                    <a:pt x="17843" y="82003"/>
                  </a:lnTo>
                  <a:lnTo>
                    <a:pt x="26428" y="82003"/>
                  </a:lnTo>
                  <a:lnTo>
                    <a:pt x="34641" y="81273"/>
                  </a:lnTo>
                  <a:lnTo>
                    <a:pt x="41657" y="79081"/>
                  </a:lnTo>
                  <a:lnTo>
                    <a:pt x="47475" y="75429"/>
                  </a:lnTo>
                  <a:lnTo>
                    <a:pt x="52095" y="70319"/>
                  </a:lnTo>
                  <a:lnTo>
                    <a:pt x="52247" y="80518"/>
                  </a:lnTo>
                  <a:lnTo>
                    <a:pt x="60871" y="80518"/>
                  </a:lnTo>
                  <a:lnTo>
                    <a:pt x="608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89893" y="5942457"/>
              <a:ext cx="64884" cy="115785"/>
            </a:xfrm>
            <a:prstGeom prst="rect">
              <a:avLst/>
            </a:prstGeom>
          </p:spPr>
        </p:pic>
      </p:grpSp>
      <p:pic>
        <p:nvPicPr>
          <p:cNvPr id="76" name="object 7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08917" y="5946914"/>
            <a:ext cx="70243" cy="109829"/>
          </a:xfrm>
          <a:prstGeom prst="rect">
            <a:avLst/>
          </a:prstGeom>
        </p:spPr>
      </p:pic>
      <p:grpSp>
        <p:nvGrpSpPr>
          <p:cNvPr id="77" name="object 77" descr=""/>
          <p:cNvGrpSpPr/>
          <p:nvPr/>
        </p:nvGrpSpPr>
        <p:grpSpPr>
          <a:xfrm>
            <a:off x="4103801" y="6170002"/>
            <a:ext cx="1274445" cy="200660"/>
            <a:chOff x="4103801" y="6170002"/>
            <a:chExt cx="1274445" cy="200660"/>
          </a:xfrm>
        </p:grpSpPr>
        <p:pic>
          <p:nvPicPr>
            <p:cNvPr id="78" name="object 78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103801" y="6170002"/>
              <a:ext cx="1250327" cy="200152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5371769" y="6171044"/>
              <a:ext cx="6350" cy="76200"/>
            </a:xfrm>
            <a:custGeom>
              <a:avLst/>
              <a:gdLst/>
              <a:ahLst/>
              <a:cxnLst/>
              <a:rect l="l" t="t" r="r" b="b"/>
              <a:pathLst>
                <a:path w="6350" h="76200">
                  <a:moveTo>
                    <a:pt x="5956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5956" y="76200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0" name="object 80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5036591" y="6712266"/>
            <a:ext cx="167144" cy="110655"/>
          </a:xfrm>
          <a:prstGeom prst="rect">
            <a:avLst/>
          </a:prstGeom>
        </p:spPr>
      </p:pic>
      <p:pic>
        <p:nvPicPr>
          <p:cNvPr id="81" name="object 81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5257927" y="6711599"/>
            <a:ext cx="259969" cy="111328"/>
          </a:xfrm>
          <a:prstGeom prst="rect">
            <a:avLst/>
          </a:prstGeom>
        </p:spPr>
      </p:pic>
      <p:grpSp>
        <p:nvGrpSpPr>
          <p:cNvPr id="82" name="object 82" descr=""/>
          <p:cNvGrpSpPr/>
          <p:nvPr/>
        </p:nvGrpSpPr>
        <p:grpSpPr>
          <a:xfrm>
            <a:off x="5569724" y="6707136"/>
            <a:ext cx="104775" cy="116205"/>
            <a:chOff x="5569724" y="6707136"/>
            <a:chExt cx="104775" cy="116205"/>
          </a:xfrm>
        </p:grpSpPr>
        <p:pic>
          <p:nvPicPr>
            <p:cNvPr id="83" name="object 83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569724" y="6711682"/>
              <a:ext cx="71221" cy="111241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5665000" y="6707136"/>
              <a:ext cx="9525" cy="114300"/>
            </a:xfrm>
            <a:custGeom>
              <a:avLst/>
              <a:gdLst/>
              <a:ahLst/>
              <a:cxnLst/>
              <a:rect l="l" t="t" r="r" b="b"/>
              <a:pathLst>
                <a:path w="9525" h="114300">
                  <a:moveTo>
                    <a:pt x="8928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8928" y="114300"/>
                  </a:lnTo>
                  <a:lnTo>
                    <a:pt x="892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5" name="object 85" descr=""/>
          <p:cNvGrpSpPr/>
          <p:nvPr/>
        </p:nvGrpSpPr>
        <p:grpSpPr>
          <a:xfrm>
            <a:off x="5738469" y="6707144"/>
            <a:ext cx="255904" cy="116205"/>
            <a:chOff x="5738469" y="6707144"/>
            <a:chExt cx="255904" cy="116205"/>
          </a:xfrm>
        </p:grpSpPr>
        <p:pic>
          <p:nvPicPr>
            <p:cNvPr id="86" name="object 86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738469" y="6713094"/>
              <a:ext cx="80289" cy="108343"/>
            </a:xfrm>
            <a:prstGeom prst="rect">
              <a:avLst/>
            </a:prstGeom>
          </p:spPr>
        </p:pic>
        <p:sp>
          <p:nvSpPr>
            <p:cNvPr id="87" name="object 87" descr=""/>
            <p:cNvSpPr/>
            <p:nvPr/>
          </p:nvSpPr>
          <p:spPr>
            <a:xfrm>
              <a:off x="5844527" y="6740923"/>
              <a:ext cx="60960" cy="82550"/>
            </a:xfrm>
            <a:custGeom>
              <a:avLst/>
              <a:gdLst/>
              <a:ahLst/>
              <a:cxnLst/>
              <a:rect l="l" t="t" r="r" b="b"/>
              <a:pathLst>
                <a:path w="60960" h="82550">
                  <a:moveTo>
                    <a:pt x="60871" y="0"/>
                  </a:moveTo>
                  <a:lnTo>
                    <a:pt x="51942" y="0"/>
                  </a:lnTo>
                  <a:lnTo>
                    <a:pt x="51942" y="58267"/>
                  </a:lnTo>
                  <a:lnTo>
                    <a:pt x="48490" y="65268"/>
                  </a:lnTo>
                  <a:lnTo>
                    <a:pt x="43259" y="70269"/>
                  </a:lnTo>
                  <a:lnTo>
                    <a:pt x="36251" y="73269"/>
                  </a:lnTo>
                  <a:lnTo>
                    <a:pt x="27470" y="74269"/>
                  </a:lnTo>
                  <a:lnTo>
                    <a:pt x="19328" y="72831"/>
                  </a:lnTo>
                  <a:lnTo>
                    <a:pt x="13514" y="68518"/>
                  </a:lnTo>
                  <a:lnTo>
                    <a:pt x="10026" y="61330"/>
                  </a:lnTo>
                  <a:lnTo>
                    <a:pt x="8864" y="51269"/>
                  </a:lnTo>
                  <a:lnTo>
                    <a:pt x="8864" y="0"/>
                  </a:lnTo>
                  <a:lnTo>
                    <a:pt x="0" y="0"/>
                  </a:lnTo>
                  <a:lnTo>
                    <a:pt x="0" y="52387"/>
                  </a:lnTo>
                  <a:lnTo>
                    <a:pt x="101" y="62153"/>
                  </a:lnTo>
                  <a:lnTo>
                    <a:pt x="2387" y="69532"/>
                  </a:lnTo>
                  <a:lnTo>
                    <a:pt x="11315" y="79514"/>
                  </a:lnTo>
                  <a:lnTo>
                    <a:pt x="17843" y="82003"/>
                  </a:lnTo>
                  <a:lnTo>
                    <a:pt x="26428" y="82003"/>
                  </a:lnTo>
                  <a:lnTo>
                    <a:pt x="34641" y="81273"/>
                  </a:lnTo>
                  <a:lnTo>
                    <a:pt x="41657" y="79081"/>
                  </a:lnTo>
                  <a:lnTo>
                    <a:pt x="47475" y="75429"/>
                  </a:lnTo>
                  <a:lnTo>
                    <a:pt x="52095" y="70319"/>
                  </a:lnTo>
                  <a:lnTo>
                    <a:pt x="52247" y="80518"/>
                  </a:lnTo>
                  <a:lnTo>
                    <a:pt x="60871" y="80518"/>
                  </a:lnTo>
                  <a:lnTo>
                    <a:pt x="608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929083" y="6707144"/>
              <a:ext cx="64884" cy="115785"/>
            </a:xfrm>
            <a:prstGeom prst="rect">
              <a:avLst/>
            </a:prstGeom>
          </p:spPr>
        </p:pic>
      </p:grpSp>
      <p:pic>
        <p:nvPicPr>
          <p:cNvPr id="89" name="object 89" descr="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6048095" y="6711608"/>
            <a:ext cx="70243" cy="109829"/>
          </a:xfrm>
          <a:prstGeom prst="rect">
            <a:avLst/>
          </a:prstGeom>
        </p:spPr>
      </p:pic>
      <p:sp>
        <p:nvSpPr>
          <p:cNvPr id="90" name="object 90" descr=""/>
          <p:cNvSpPr/>
          <p:nvPr/>
        </p:nvSpPr>
        <p:spPr>
          <a:xfrm>
            <a:off x="6165240" y="6713086"/>
            <a:ext cx="53340" cy="118110"/>
          </a:xfrm>
          <a:custGeom>
            <a:avLst/>
            <a:gdLst/>
            <a:ahLst/>
            <a:cxnLst/>
            <a:rect l="l" t="t" r="r" b="b"/>
            <a:pathLst>
              <a:path w="53339" h="118109">
                <a:moveTo>
                  <a:pt x="53289" y="0"/>
                </a:moveTo>
                <a:lnTo>
                  <a:pt x="45250" y="0"/>
                </a:lnTo>
                <a:lnTo>
                  <a:pt x="0" y="117652"/>
                </a:lnTo>
                <a:lnTo>
                  <a:pt x="8115" y="117652"/>
                </a:lnTo>
                <a:lnTo>
                  <a:pt x="5328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1" name="object 91" descr=""/>
          <p:cNvGrpSpPr/>
          <p:nvPr/>
        </p:nvGrpSpPr>
        <p:grpSpPr>
          <a:xfrm>
            <a:off x="5040617" y="6890029"/>
            <a:ext cx="255904" cy="116205"/>
            <a:chOff x="5040617" y="6890029"/>
            <a:chExt cx="255904" cy="116205"/>
          </a:xfrm>
        </p:grpSpPr>
        <p:pic>
          <p:nvPicPr>
            <p:cNvPr id="92" name="object 92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040617" y="6895979"/>
              <a:ext cx="80289" cy="108343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5146662" y="6923807"/>
              <a:ext cx="60960" cy="82550"/>
            </a:xfrm>
            <a:custGeom>
              <a:avLst/>
              <a:gdLst/>
              <a:ahLst/>
              <a:cxnLst/>
              <a:rect l="l" t="t" r="r" b="b"/>
              <a:pathLst>
                <a:path w="60960" h="82550">
                  <a:moveTo>
                    <a:pt x="60871" y="0"/>
                  </a:moveTo>
                  <a:lnTo>
                    <a:pt x="51942" y="0"/>
                  </a:lnTo>
                  <a:lnTo>
                    <a:pt x="51942" y="58267"/>
                  </a:lnTo>
                  <a:lnTo>
                    <a:pt x="48490" y="65268"/>
                  </a:lnTo>
                  <a:lnTo>
                    <a:pt x="43259" y="70269"/>
                  </a:lnTo>
                  <a:lnTo>
                    <a:pt x="36251" y="73269"/>
                  </a:lnTo>
                  <a:lnTo>
                    <a:pt x="27470" y="74269"/>
                  </a:lnTo>
                  <a:lnTo>
                    <a:pt x="19328" y="72831"/>
                  </a:lnTo>
                  <a:lnTo>
                    <a:pt x="13514" y="68518"/>
                  </a:lnTo>
                  <a:lnTo>
                    <a:pt x="10026" y="61330"/>
                  </a:lnTo>
                  <a:lnTo>
                    <a:pt x="8864" y="51269"/>
                  </a:lnTo>
                  <a:lnTo>
                    <a:pt x="8864" y="0"/>
                  </a:lnTo>
                  <a:lnTo>
                    <a:pt x="0" y="0"/>
                  </a:lnTo>
                  <a:lnTo>
                    <a:pt x="0" y="52387"/>
                  </a:lnTo>
                  <a:lnTo>
                    <a:pt x="101" y="62153"/>
                  </a:lnTo>
                  <a:lnTo>
                    <a:pt x="2387" y="69532"/>
                  </a:lnTo>
                  <a:lnTo>
                    <a:pt x="11315" y="79514"/>
                  </a:lnTo>
                  <a:lnTo>
                    <a:pt x="17843" y="82003"/>
                  </a:lnTo>
                  <a:lnTo>
                    <a:pt x="26428" y="82003"/>
                  </a:lnTo>
                  <a:lnTo>
                    <a:pt x="34641" y="81273"/>
                  </a:lnTo>
                  <a:lnTo>
                    <a:pt x="41657" y="79081"/>
                  </a:lnTo>
                  <a:lnTo>
                    <a:pt x="47475" y="75429"/>
                  </a:lnTo>
                  <a:lnTo>
                    <a:pt x="52095" y="70319"/>
                  </a:lnTo>
                  <a:lnTo>
                    <a:pt x="52247" y="80518"/>
                  </a:lnTo>
                  <a:lnTo>
                    <a:pt x="60871" y="80518"/>
                  </a:lnTo>
                  <a:lnTo>
                    <a:pt x="608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231206" y="6890029"/>
              <a:ext cx="64884" cy="115785"/>
            </a:xfrm>
            <a:prstGeom prst="rect">
              <a:avLst/>
            </a:prstGeom>
          </p:spPr>
        </p:pic>
      </p:grpSp>
      <p:pic>
        <p:nvPicPr>
          <p:cNvPr id="95" name="object 95" descr="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5478843" y="6895979"/>
            <a:ext cx="73380" cy="108343"/>
          </a:xfrm>
          <a:prstGeom prst="rect">
            <a:avLst/>
          </a:prstGeom>
        </p:spPr>
      </p:pic>
      <p:pic>
        <p:nvPicPr>
          <p:cNvPr id="96" name="object 96" descr="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350230" y="6894493"/>
            <a:ext cx="70243" cy="109829"/>
          </a:xfrm>
          <a:prstGeom prst="rect">
            <a:avLst/>
          </a:prstGeom>
        </p:spPr>
      </p:pic>
      <p:sp>
        <p:nvSpPr>
          <p:cNvPr id="97" name="object 97" descr=""/>
          <p:cNvSpPr/>
          <p:nvPr/>
        </p:nvSpPr>
        <p:spPr>
          <a:xfrm>
            <a:off x="5572252" y="6890016"/>
            <a:ext cx="175260" cy="116205"/>
          </a:xfrm>
          <a:custGeom>
            <a:avLst/>
            <a:gdLst/>
            <a:ahLst/>
            <a:cxnLst/>
            <a:rect l="l" t="t" r="r" b="b"/>
            <a:pathLst>
              <a:path w="175260" h="116204">
                <a:moveTo>
                  <a:pt x="8928" y="0"/>
                </a:moveTo>
                <a:lnTo>
                  <a:pt x="0" y="0"/>
                </a:lnTo>
                <a:lnTo>
                  <a:pt x="0" y="114300"/>
                </a:lnTo>
                <a:lnTo>
                  <a:pt x="8928" y="114300"/>
                </a:lnTo>
                <a:lnTo>
                  <a:pt x="8928" y="0"/>
                </a:lnTo>
                <a:close/>
              </a:path>
              <a:path w="175260" h="116204">
                <a:moveTo>
                  <a:pt x="94284" y="33794"/>
                </a:moveTo>
                <a:lnTo>
                  <a:pt x="85356" y="33794"/>
                </a:lnTo>
                <a:lnTo>
                  <a:pt x="85356" y="92062"/>
                </a:lnTo>
                <a:lnTo>
                  <a:pt x="81902" y="99060"/>
                </a:lnTo>
                <a:lnTo>
                  <a:pt x="76669" y="104063"/>
                </a:lnTo>
                <a:lnTo>
                  <a:pt x="69659" y="107061"/>
                </a:lnTo>
                <a:lnTo>
                  <a:pt x="60883" y="108064"/>
                </a:lnTo>
                <a:lnTo>
                  <a:pt x="52730" y="106629"/>
                </a:lnTo>
                <a:lnTo>
                  <a:pt x="46926" y="102311"/>
                </a:lnTo>
                <a:lnTo>
                  <a:pt x="43434" y="95123"/>
                </a:lnTo>
                <a:lnTo>
                  <a:pt x="42278" y="85064"/>
                </a:lnTo>
                <a:lnTo>
                  <a:pt x="42278" y="33794"/>
                </a:lnTo>
                <a:lnTo>
                  <a:pt x="33413" y="33794"/>
                </a:lnTo>
                <a:lnTo>
                  <a:pt x="33413" y="86182"/>
                </a:lnTo>
                <a:lnTo>
                  <a:pt x="33515" y="95948"/>
                </a:lnTo>
                <a:lnTo>
                  <a:pt x="35801" y="103327"/>
                </a:lnTo>
                <a:lnTo>
                  <a:pt x="44729" y="113309"/>
                </a:lnTo>
                <a:lnTo>
                  <a:pt x="51257" y="115798"/>
                </a:lnTo>
                <a:lnTo>
                  <a:pt x="59842" y="115798"/>
                </a:lnTo>
                <a:lnTo>
                  <a:pt x="68046" y="115074"/>
                </a:lnTo>
                <a:lnTo>
                  <a:pt x="75069" y="112877"/>
                </a:lnTo>
                <a:lnTo>
                  <a:pt x="80886" y="109232"/>
                </a:lnTo>
                <a:lnTo>
                  <a:pt x="85509" y="104114"/>
                </a:lnTo>
                <a:lnTo>
                  <a:pt x="85661" y="114312"/>
                </a:lnTo>
                <a:lnTo>
                  <a:pt x="94284" y="114312"/>
                </a:lnTo>
                <a:lnTo>
                  <a:pt x="94284" y="33794"/>
                </a:lnTo>
                <a:close/>
              </a:path>
              <a:path w="175260" h="116204">
                <a:moveTo>
                  <a:pt x="175196" y="89242"/>
                </a:moveTo>
                <a:lnTo>
                  <a:pt x="138328" y="67538"/>
                </a:lnTo>
                <a:lnTo>
                  <a:pt x="132943" y="65519"/>
                </a:lnTo>
                <a:lnTo>
                  <a:pt x="127038" y="61099"/>
                </a:lnTo>
                <a:lnTo>
                  <a:pt x="125564" y="57988"/>
                </a:lnTo>
                <a:lnTo>
                  <a:pt x="125564" y="49796"/>
                </a:lnTo>
                <a:lnTo>
                  <a:pt x="127342" y="46418"/>
                </a:lnTo>
                <a:lnTo>
                  <a:pt x="134429" y="41198"/>
                </a:lnTo>
                <a:lnTo>
                  <a:pt x="139128" y="39903"/>
                </a:lnTo>
                <a:lnTo>
                  <a:pt x="150990" y="39903"/>
                </a:lnTo>
                <a:lnTo>
                  <a:pt x="155956" y="41465"/>
                </a:lnTo>
                <a:lnTo>
                  <a:pt x="163855" y="47713"/>
                </a:lnTo>
                <a:lnTo>
                  <a:pt x="165823" y="51638"/>
                </a:lnTo>
                <a:lnTo>
                  <a:pt x="165823" y="56349"/>
                </a:lnTo>
                <a:lnTo>
                  <a:pt x="174752" y="56349"/>
                </a:lnTo>
                <a:lnTo>
                  <a:pt x="174752" y="49199"/>
                </a:lnTo>
                <a:lnTo>
                  <a:pt x="172034" y="43408"/>
                </a:lnTo>
                <a:lnTo>
                  <a:pt x="161175" y="34531"/>
                </a:lnTo>
                <a:lnTo>
                  <a:pt x="153962" y="32308"/>
                </a:lnTo>
                <a:lnTo>
                  <a:pt x="136702" y="32308"/>
                </a:lnTo>
                <a:lnTo>
                  <a:pt x="129908" y="34378"/>
                </a:lnTo>
                <a:lnTo>
                  <a:pt x="119291" y="42672"/>
                </a:lnTo>
                <a:lnTo>
                  <a:pt x="116636" y="47917"/>
                </a:lnTo>
                <a:lnTo>
                  <a:pt x="116636" y="58280"/>
                </a:lnTo>
                <a:lnTo>
                  <a:pt x="152057" y="78435"/>
                </a:lnTo>
                <a:lnTo>
                  <a:pt x="157403" y="80530"/>
                </a:lnTo>
                <a:lnTo>
                  <a:pt x="164490" y="85890"/>
                </a:lnTo>
                <a:lnTo>
                  <a:pt x="166268" y="89433"/>
                </a:lnTo>
                <a:lnTo>
                  <a:pt x="166268" y="93853"/>
                </a:lnTo>
                <a:lnTo>
                  <a:pt x="166268" y="98018"/>
                </a:lnTo>
                <a:lnTo>
                  <a:pt x="164363" y="101473"/>
                </a:lnTo>
                <a:lnTo>
                  <a:pt x="156718" y="106921"/>
                </a:lnTo>
                <a:lnTo>
                  <a:pt x="151714" y="108292"/>
                </a:lnTo>
                <a:lnTo>
                  <a:pt x="138861" y="108292"/>
                </a:lnTo>
                <a:lnTo>
                  <a:pt x="133515" y="106832"/>
                </a:lnTo>
                <a:lnTo>
                  <a:pt x="125425" y="101028"/>
                </a:lnTo>
                <a:lnTo>
                  <a:pt x="123228" y="96977"/>
                </a:lnTo>
                <a:lnTo>
                  <a:pt x="122885" y="91770"/>
                </a:lnTo>
                <a:lnTo>
                  <a:pt x="113957" y="91770"/>
                </a:lnTo>
                <a:lnTo>
                  <a:pt x="113957" y="98717"/>
                </a:lnTo>
                <a:lnTo>
                  <a:pt x="116865" y="104457"/>
                </a:lnTo>
                <a:lnTo>
                  <a:pt x="128524" y="113538"/>
                </a:lnTo>
                <a:lnTo>
                  <a:pt x="136131" y="115811"/>
                </a:lnTo>
                <a:lnTo>
                  <a:pt x="154343" y="115811"/>
                </a:lnTo>
                <a:lnTo>
                  <a:pt x="161493" y="113766"/>
                </a:lnTo>
                <a:lnTo>
                  <a:pt x="172453" y="105638"/>
                </a:lnTo>
                <a:lnTo>
                  <a:pt x="175196" y="100203"/>
                </a:lnTo>
                <a:lnTo>
                  <a:pt x="175196" y="892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8" name="object 98" descr=""/>
          <p:cNvGrpSpPr/>
          <p:nvPr/>
        </p:nvGrpSpPr>
        <p:grpSpPr>
          <a:xfrm>
            <a:off x="5028057" y="7166967"/>
            <a:ext cx="1216660" cy="205740"/>
            <a:chOff x="5028057" y="7166967"/>
            <a:chExt cx="1216660" cy="205740"/>
          </a:xfrm>
        </p:grpSpPr>
        <p:pic>
          <p:nvPicPr>
            <p:cNvPr id="99" name="object 99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028057" y="7166967"/>
              <a:ext cx="1192504" cy="205356"/>
            </a:xfrm>
            <a:prstGeom prst="rect">
              <a:avLst/>
            </a:prstGeom>
          </p:spPr>
        </p:pic>
        <p:sp>
          <p:nvSpPr>
            <p:cNvPr id="100" name="object 100" descr=""/>
            <p:cNvSpPr/>
            <p:nvPr/>
          </p:nvSpPr>
          <p:spPr>
            <a:xfrm>
              <a:off x="6238201" y="7168006"/>
              <a:ext cx="6350" cy="76200"/>
            </a:xfrm>
            <a:custGeom>
              <a:avLst/>
              <a:gdLst/>
              <a:ahLst/>
              <a:cxnLst/>
              <a:rect l="l" t="t" r="r" b="b"/>
              <a:pathLst>
                <a:path w="6350" h="76200">
                  <a:moveTo>
                    <a:pt x="5956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5956" y="76200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1" name="object 101" descr="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4085563" y="6599122"/>
            <a:ext cx="636367" cy="879417"/>
          </a:xfrm>
          <a:prstGeom prst="rect">
            <a:avLst/>
          </a:prstGeom>
        </p:spPr>
      </p:pic>
      <p:grpSp>
        <p:nvGrpSpPr>
          <p:cNvPr id="102" name="object 102" descr=""/>
          <p:cNvGrpSpPr/>
          <p:nvPr/>
        </p:nvGrpSpPr>
        <p:grpSpPr>
          <a:xfrm>
            <a:off x="5040160" y="4787315"/>
            <a:ext cx="248920" cy="109855"/>
            <a:chOff x="5040160" y="4787315"/>
            <a:chExt cx="248920" cy="109855"/>
          </a:xfrm>
        </p:grpSpPr>
        <p:sp>
          <p:nvSpPr>
            <p:cNvPr id="103" name="object 103" descr=""/>
            <p:cNvSpPr/>
            <p:nvPr/>
          </p:nvSpPr>
          <p:spPr>
            <a:xfrm>
              <a:off x="5040160" y="4788420"/>
              <a:ext cx="38735" cy="109220"/>
            </a:xfrm>
            <a:custGeom>
              <a:avLst/>
              <a:gdLst/>
              <a:ahLst/>
              <a:cxnLst/>
              <a:rect l="l" t="t" r="r" b="b"/>
              <a:pathLst>
                <a:path w="38735" h="109220">
                  <a:moveTo>
                    <a:pt x="38392" y="0"/>
                  </a:moveTo>
                  <a:lnTo>
                    <a:pt x="36906" y="0"/>
                  </a:lnTo>
                  <a:lnTo>
                    <a:pt x="0" y="13703"/>
                  </a:lnTo>
                  <a:lnTo>
                    <a:pt x="0" y="22034"/>
                  </a:lnTo>
                  <a:lnTo>
                    <a:pt x="29464" y="11099"/>
                  </a:lnTo>
                  <a:lnTo>
                    <a:pt x="29464" y="108724"/>
                  </a:lnTo>
                  <a:lnTo>
                    <a:pt x="38392" y="108724"/>
                  </a:lnTo>
                  <a:lnTo>
                    <a:pt x="3839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119789" y="4787315"/>
              <a:ext cx="169011" cy="109829"/>
            </a:xfrm>
            <a:prstGeom prst="rect">
              <a:avLst/>
            </a:prstGeom>
          </p:spPr>
        </p:pic>
      </p:grpSp>
      <p:pic>
        <p:nvPicPr>
          <p:cNvPr id="105" name="object 105" descr="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5343004" y="4787303"/>
            <a:ext cx="259956" cy="111328"/>
          </a:xfrm>
          <a:prstGeom prst="rect">
            <a:avLst/>
          </a:prstGeom>
        </p:spPr>
      </p:pic>
      <p:grpSp>
        <p:nvGrpSpPr>
          <p:cNvPr id="106" name="object 106" descr=""/>
          <p:cNvGrpSpPr/>
          <p:nvPr/>
        </p:nvGrpSpPr>
        <p:grpSpPr>
          <a:xfrm>
            <a:off x="5654776" y="4782845"/>
            <a:ext cx="104775" cy="116205"/>
            <a:chOff x="5654776" y="4782845"/>
            <a:chExt cx="104775" cy="116205"/>
          </a:xfrm>
        </p:grpSpPr>
        <p:pic>
          <p:nvPicPr>
            <p:cNvPr id="107" name="object 107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654776" y="4787379"/>
              <a:ext cx="71234" cy="111252"/>
            </a:xfrm>
            <a:prstGeom prst="rect">
              <a:avLst/>
            </a:prstGeom>
          </p:spPr>
        </p:pic>
        <p:sp>
          <p:nvSpPr>
            <p:cNvPr id="108" name="object 108" descr=""/>
            <p:cNvSpPr/>
            <p:nvPr/>
          </p:nvSpPr>
          <p:spPr>
            <a:xfrm>
              <a:off x="5750064" y="4782845"/>
              <a:ext cx="9525" cy="114300"/>
            </a:xfrm>
            <a:custGeom>
              <a:avLst/>
              <a:gdLst/>
              <a:ahLst/>
              <a:cxnLst/>
              <a:rect l="l" t="t" r="r" b="b"/>
              <a:pathLst>
                <a:path w="9525" h="114300">
                  <a:moveTo>
                    <a:pt x="8928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8928" y="114300"/>
                  </a:lnTo>
                  <a:lnTo>
                    <a:pt x="892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9" name="object 109" descr=""/>
          <p:cNvGrpSpPr/>
          <p:nvPr/>
        </p:nvGrpSpPr>
        <p:grpSpPr>
          <a:xfrm>
            <a:off x="5040604" y="4965725"/>
            <a:ext cx="506095" cy="123825"/>
            <a:chOff x="5040604" y="4965725"/>
            <a:chExt cx="506095" cy="123825"/>
          </a:xfrm>
        </p:grpSpPr>
        <p:pic>
          <p:nvPicPr>
            <p:cNvPr id="110" name="object 110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040604" y="4971669"/>
              <a:ext cx="80289" cy="108343"/>
            </a:xfrm>
            <a:prstGeom prst="rect">
              <a:avLst/>
            </a:prstGeom>
          </p:spPr>
        </p:pic>
        <p:sp>
          <p:nvSpPr>
            <p:cNvPr id="111" name="object 111" descr=""/>
            <p:cNvSpPr/>
            <p:nvPr/>
          </p:nvSpPr>
          <p:spPr>
            <a:xfrm>
              <a:off x="5146649" y="4999494"/>
              <a:ext cx="60960" cy="82550"/>
            </a:xfrm>
            <a:custGeom>
              <a:avLst/>
              <a:gdLst/>
              <a:ahLst/>
              <a:cxnLst/>
              <a:rect l="l" t="t" r="r" b="b"/>
              <a:pathLst>
                <a:path w="60960" h="82550">
                  <a:moveTo>
                    <a:pt x="60871" y="0"/>
                  </a:moveTo>
                  <a:lnTo>
                    <a:pt x="51942" y="0"/>
                  </a:lnTo>
                  <a:lnTo>
                    <a:pt x="51942" y="58267"/>
                  </a:lnTo>
                  <a:lnTo>
                    <a:pt x="48490" y="65268"/>
                  </a:lnTo>
                  <a:lnTo>
                    <a:pt x="43259" y="70269"/>
                  </a:lnTo>
                  <a:lnTo>
                    <a:pt x="36251" y="73269"/>
                  </a:lnTo>
                  <a:lnTo>
                    <a:pt x="27470" y="74269"/>
                  </a:lnTo>
                  <a:lnTo>
                    <a:pt x="19328" y="72831"/>
                  </a:lnTo>
                  <a:lnTo>
                    <a:pt x="13514" y="68518"/>
                  </a:lnTo>
                  <a:lnTo>
                    <a:pt x="10026" y="61330"/>
                  </a:lnTo>
                  <a:lnTo>
                    <a:pt x="8864" y="51269"/>
                  </a:lnTo>
                  <a:lnTo>
                    <a:pt x="8864" y="0"/>
                  </a:lnTo>
                  <a:lnTo>
                    <a:pt x="0" y="0"/>
                  </a:lnTo>
                  <a:lnTo>
                    <a:pt x="0" y="52387"/>
                  </a:lnTo>
                  <a:lnTo>
                    <a:pt x="101" y="62153"/>
                  </a:lnTo>
                  <a:lnTo>
                    <a:pt x="2387" y="69532"/>
                  </a:lnTo>
                  <a:lnTo>
                    <a:pt x="11315" y="79514"/>
                  </a:lnTo>
                  <a:lnTo>
                    <a:pt x="17843" y="82003"/>
                  </a:lnTo>
                  <a:lnTo>
                    <a:pt x="26428" y="82003"/>
                  </a:lnTo>
                  <a:lnTo>
                    <a:pt x="34641" y="81273"/>
                  </a:lnTo>
                  <a:lnTo>
                    <a:pt x="41657" y="79081"/>
                  </a:lnTo>
                  <a:lnTo>
                    <a:pt x="47475" y="75429"/>
                  </a:lnTo>
                  <a:lnTo>
                    <a:pt x="52095" y="70319"/>
                  </a:lnTo>
                  <a:lnTo>
                    <a:pt x="52247" y="80518"/>
                  </a:lnTo>
                  <a:lnTo>
                    <a:pt x="60871" y="80518"/>
                  </a:lnTo>
                  <a:lnTo>
                    <a:pt x="608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231206" y="4965725"/>
              <a:ext cx="129057" cy="123583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9542" y="4971669"/>
              <a:ext cx="80289" cy="108343"/>
            </a:xfrm>
            <a:prstGeom prst="rect">
              <a:avLst/>
            </a:prstGeom>
          </p:spPr>
        </p:pic>
        <p:sp>
          <p:nvSpPr>
            <p:cNvPr id="114" name="object 114" descr=""/>
            <p:cNvSpPr/>
            <p:nvPr/>
          </p:nvSpPr>
          <p:spPr>
            <a:xfrm>
              <a:off x="5485587" y="4999494"/>
              <a:ext cx="60960" cy="82550"/>
            </a:xfrm>
            <a:custGeom>
              <a:avLst/>
              <a:gdLst/>
              <a:ahLst/>
              <a:cxnLst/>
              <a:rect l="l" t="t" r="r" b="b"/>
              <a:pathLst>
                <a:path w="60960" h="82550">
                  <a:moveTo>
                    <a:pt x="60871" y="0"/>
                  </a:moveTo>
                  <a:lnTo>
                    <a:pt x="51942" y="0"/>
                  </a:lnTo>
                  <a:lnTo>
                    <a:pt x="51942" y="58267"/>
                  </a:lnTo>
                  <a:lnTo>
                    <a:pt x="48490" y="65268"/>
                  </a:lnTo>
                  <a:lnTo>
                    <a:pt x="43259" y="70269"/>
                  </a:lnTo>
                  <a:lnTo>
                    <a:pt x="36251" y="73269"/>
                  </a:lnTo>
                  <a:lnTo>
                    <a:pt x="27470" y="74269"/>
                  </a:lnTo>
                  <a:lnTo>
                    <a:pt x="19328" y="72831"/>
                  </a:lnTo>
                  <a:lnTo>
                    <a:pt x="13514" y="68518"/>
                  </a:lnTo>
                  <a:lnTo>
                    <a:pt x="10026" y="61330"/>
                  </a:lnTo>
                  <a:lnTo>
                    <a:pt x="8864" y="51269"/>
                  </a:lnTo>
                  <a:lnTo>
                    <a:pt x="8864" y="0"/>
                  </a:lnTo>
                  <a:lnTo>
                    <a:pt x="0" y="0"/>
                  </a:lnTo>
                  <a:lnTo>
                    <a:pt x="0" y="52387"/>
                  </a:lnTo>
                  <a:lnTo>
                    <a:pt x="101" y="62153"/>
                  </a:lnTo>
                  <a:lnTo>
                    <a:pt x="2387" y="69532"/>
                  </a:lnTo>
                  <a:lnTo>
                    <a:pt x="11315" y="79514"/>
                  </a:lnTo>
                  <a:lnTo>
                    <a:pt x="17843" y="82003"/>
                  </a:lnTo>
                  <a:lnTo>
                    <a:pt x="26428" y="82003"/>
                  </a:lnTo>
                  <a:lnTo>
                    <a:pt x="34641" y="81273"/>
                  </a:lnTo>
                  <a:lnTo>
                    <a:pt x="41657" y="79081"/>
                  </a:lnTo>
                  <a:lnTo>
                    <a:pt x="47475" y="75429"/>
                  </a:lnTo>
                  <a:lnTo>
                    <a:pt x="52095" y="70319"/>
                  </a:lnTo>
                  <a:lnTo>
                    <a:pt x="52247" y="80518"/>
                  </a:lnTo>
                  <a:lnTo>
                    <a:pt x="60871" y="80518"/>
                  </a:lnTo>
                  <a:lnTo>
                    <a:pt x="608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5" name="object 115" descr="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5695022" y="4971669"/>
            <a:ext cx="73380" cy="108343"/>
          </a:xfrm>
          <a:prstGeom prst="rect">
            <a:avLst/>
          </a:prstGeom>
        </p:spPr>
      </p:pic>
      <p:pic>
        <p:nvPicPr>
          <p:cNvPr id="116" name="object 11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70143" y="4965725"/>
            <a:ext cx="64884" cy="115785"/>
          </a:xfrm>
          <a:prstGeom prst="rect">
            <a:avLst/>
          </a:prstGeom>
        </p:spPr>
      </p:pic>
      <p:grpSp>
        <p:nvGrpSpPr>
          <p:cNvPr id="117" name="object 117" descr=""/>
          <p:cNvGrpSpPr/>
          <p:nvPr/>
        </p:nvGrpSpPr>
        <p:grpSpPr>
          <a:xfrm>
            <a:off x="5788443" y="4965712"/>
            <a:ext cx="511809" cy="123825"/>
            <a:chOff x="5788443" y="4965712"/>
            <a:chExt cx="511809" cy="123825"/>
          </a:xfrm>
        </p:grpSpPr>
        <p:sp>
          <p:nvSpPr>
            <p:cNvPr id="118" name="object 118" descr=""/>
            <p:cNvSpPr/>
            <p:nvPr/>
          </p:nvSpPr>
          <p:spPr>
            <a:xfrm>
              <a:off x="5788444" y="4965712"/>
              <a:ext cx="94615" cy="116205"/>
            </a:xfrm>
            <a:custGeom>
              <a:avLst/>
              <a:gdLst/>
              <a:ahLst/>
              <a:cxnLst/>
              <a:rect l="l" t="t" r="r" b="b"/>
              <a:pathLst>
                <a:path w="94614" h="116204">
                  <a:moveTo>
                    <a:pt x="8928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8928" y="114300"/>
                  </a:lnTo>
                  <a:lnTo>
                    <a:pt x="8928" y="0"/>
                  </a:lnTo>
                  <a:close/>
                </a:path>
                <a:path w="94614" h="116204">
                  <a:moveTo>
                    <a:pt x="94297" y="33782"/>
                  </a:moveTo>
                  <a:lnTo>
                    <a:pt x="85369" y="33782"/>
                  </a:lnTo>
                  <a:lnTo>
                    <a:pt x="85369" y="92049"/>
                  </a:lnTo>
                  <a:lnTo>
                    <a:pt x="81915" y="99060"/>
                  </a:lnTo>
                  <a:lnTo>
                    <a:pt x="76682" y="104051"/>
                  </a:lnTo>
                  <a:lnTo>
                    <a:pt x="69672" y="107061"/>
                  </a:lnTo>
                  <a:lnTo>
                    <a:pt x="60896" y="108051"/>
                  </a:lnTo>
                  <a:lnTo>
                    <a:pt x="52743" y="106616"/>
                  </a:lnTo>
                  <a:lnTo>
                    <a:pt x="46939" y="102311"/>
                  </a:lnTo>
                  <a:lnTo>
                    <a:pt x="43446" y="95123"/>
                  </a:lnTo>
                  <a:lnTo>
                    <a:pt x="42291" y="85051"/>
                  </a:lnTo>
                  <a:lnTo>
                    <a:pt x="42291" y="33782"/>
                  </a:lnTo>
                  <a:lnTo>
                    <a:pt x="33426" y="33782"/>
                  </a:lnTo>
                  <a:lnTo>
                    <a:pt x="33426" y="86169"/>
                  </a:lnTo>
                  <a:lnTo>
                    <a:pt x="33528" y="95935"/>
                  </a:lnTo>
                  <a:lnTo>
                    <a:pt x="35814" y="103314"/>
                  </a:lnTo>
                  <a:lnTo>
                    <a:pt x="44742" y="113296"/>
                  </a:lnTo>
                  <a:lnTo>
                    <a:pt x="51269" y="115785"/>
                  </a:lnTo>
                  <a:lnTo>
                    <a:pt x="59855" y="115785"/>
                  </a:lnTo>
                  <a:lnTo>
                    <a:pt x="68059" y="115062"/>
                  </a:lnTo>
                  <a:lnTo>
                    <a:pt x="75082" y="112864"/>
                  </a:lnTo>
                  <a:lnTo>
                    <a:pt x="80899" y="109220"/>
                  </a:lnTo>
                  <a:lnTo>
                    <a:pt x="85521" y="104101"/>
                  </a:lnTo>
                  <a:lnTo>
                    <a:pt x="85674" y="114300"/>
                  </a:lnTo>
                  <a:lnTo>
                    <a:pt x="94297" y="114300"/>
                  </a:lnTo>
                  <a:lnTo>
                    <a:pt x="94297" y="3378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9" name="object 119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902401" y="4971656"/>
              <a:ext cx="397281" cy="117652"/>
            </a:xfrm>
            <a:prstGeom prst="rect">
              <a:avLst/>
            </a:prstGeom>
          </p:spPr>
        </p:pic>
      </p:grpSp>
      <p:grpSp>
        <p:nvGrpSpPr>
          <p:cNvPr id="120" name="object 120" descr=""/>
          <p:cNvGrpSpPr/>
          <p:nvPr/>
        </p:nvGrpSpPr>
        <p:grpSpPr>
          <a:xfrm>
            <a:off x="5028044" y="5242674"/>
            <a:ext cx="1706245" cy="1522730"/>
            <a:chOff x="5028044" y="5242674"/>
            <a:chExt cx="1706245" cy="1522730"/>
          </a:xfrm>
        </p:grpSpPr>
        <p:pic>
          <p:nvPicPr>
            <p:cNvPr id="121" name="object 121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028044" y="5242674"/>
              <a:ext cx="1250327" cy="205359"/>
            </a:xfrm>
            <a:prstGeom prst="rect">
              <a:avLst/>
            </a:prstGeom>
          </p:spPr>
        </p:pic>
        <p:sp>
          <p:nvSpPr>
            <p:cNvPr id="122" name="object 122" descr=""/>
            <p:cNvSpPr/>
            <p:nvPr/>
          </p:nvSpPr>
          <p:spPr>
            <a:xfrm>
              <a:off x="6296025" y="5243715"/>
              <a:ext cx="6350" cy="76200"/>
            </a:xfrm>
            <a:custGeom>
              <a:avLst/>
              <a:gdLst/>
              <a:ahLst/>
              <a:cxnLst/>
              <a:rect l="l" t="t" r="r" b="b"/>
              <a:pathLst>
                <a:path w="6350" h="76200">
                  <a:moveTo>
                    <a:pt x="5956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5956" y="76200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3" name="object 123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709500" y="5399087"/>
              <a:ext cx="1024585" cy="1366113"/>
            </a:xfrm>
            <a:prstGeom prst="rect">
              <a:avLst/>
            </a:prstGeom>
          </p:spPr>
        </p:pic>
      </p:grpSp>
      <p:pic>
        <p:nvPicPr>
          <p:cNvPr id="124" name="object 124" descr="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4168454" y="4635881"/>
            <a:ext cx="488951" cy="9779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7022" y="510679"/>
            <a:ext cx="941095" cy="99072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257622" y="373468"/>
            <a:ext cx="6616065" cy="72390"/>
          </a:xfrm>
          <a:custGeom>
            <a:avLst/>
            <a:gdLst/>
            <a:ahLst/>
            <a:cxnLst/>
            <a:rect l="l" t="t" r="r" b="b"/>
            <a:pathLst>
              <a:path w="6616065" h="72390">
                <a:moveTo>
                  <a:pt x="0" y="71996"/>
                </a:moveTo>
                <a:lnTo>
                  <a:pt x="0" y="0"/>
                </a:lnTo>
                <a:lnTo>
                  <a:pt x="6615861" y="0"/>
                </a:lnTo>
                <a:lnTo>
                  <a:pt x="6615861" y="71996"/>
                </a:lnTo>
              </a:path>
            </a:pathLst>
          </a:custGeom>
          <a:ln w="3594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5371338" y="933526"/>
            <a:ext cx="864869" cy="102235"/>
            <a:chOff x="5371338" y="933526"/>
            <a:chExt cx="864869" cy="10223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1338" y="934808"/>
              <a:ext cx="95707" cy="9931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6405" y="933526"/>
              <a:ext cx="295041" cy="10196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04992" y="934821"/>
              <a:ext cx="430974" cy="100685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61051" y="1142923"/>
            <a:ext cx="804976" cy="19439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71338" y="1499958"/>
            <a:ext cx="1163472" cy="106146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61051" y="1713522"/>
            <a:ext cx="1000429" cy="301078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67731" y="2192654"/>
            <a:ext cx="838898" cy="106146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61051" y="2406230"/>
            <a:ext cx="1073581" cy="283248"/>
          </a:xfrm>
          <a:prstGeom prst="rect">
            <a:avLst/>
          </a:prstGeom>
        </p:spPr>
      </p:pic>
      <p:sp>
        <p:nvSpPr>
          <p:cNvPr id="13" name="object 13" descr=""/>
          <p:cNvSpPr/>
          <p:nvPr/>
        </p:nvSpPr>
        <p:spPr>
          <a:xfrm>
            <a:off x="4245788" y="3185553"/>
            <a:ext cx="728345" cy="100965"/>
          </a:xfrm>
          <a:custGeom>
            <a:avLst/>
            <a:gdLst/>
            <a:ahLst/>
            <a:cxnLst/>
            <a:rect l="l" t="t" r="r" b="b"/>
            <a:pathLst>
              <a:path w="728345" h="100964">
                <a:moveTo>
                  <a:pt x="70192" y="36271"/>
                </a:moveTo>
                <a:lnTo>
                  <a:pt x="68389" y="28409"/>
                </a:lnTo>
                <a:lnTo>
                  <a:pt x="61874" y="15963"/>
                </a:lnTo>
                <a:lnTo>
                  <a:pt x="61874" y="44919"/>
                </a:lnTo>
                <a:lnTo>
                  <a:pt x="61874" y="53657"/>
                </a:lnTo>
                <a:lnTo>
                  <a:pt x="41351" y="89636"/>
                </a:lnTo>
                <a:lnTo>
                  <a:pt x="27216" y="92227"/>
                </a:lnTo>
                <a:lnTo>
                  <a:pt x="8394" y="92227"/>
                </a:lnTo>
                <a:lnTo>
                  <a:pt x="8394" y="7099"/>
                </a:lnTo>
                <a:lnTo>
                  <a:pt x="27901" y="7099"/>
                </a:lnTo>
                <a:lnTo>
                  <a:pt x="59537" y="29489"/>
                </a:lnTo>
                <a:lnTo>
                  <a:pt x="61874" y="44919"/>
                </a:lnTo>
                <a:lnTo>
                  <a:pt x="61874" y="15963"/>
                </a:lnTo>
                <a:lnTo>
                  <a:pt x="61150" y="14579"/>
                </a:lnTo>
                <a:lnTo>
                  <a:pt x="56121" y="9271"/>
                </a:lnTo>
                <a:lnTo>
                  <a:pt x="52336" y="7099"/>
                </a:lnTo>
                <a:lnTo>
                  <a:pt x="43205" y="1854"/>
                </a:lnTo>
                <a:lnTo>
                  <a:pt x="35902" y="0"/>
                </a:lnTo>
                <a:lnTo>
                  <a:pt x="0" y="0"/>
                </a:lnTo>
                <a:lnTo>
                  <a:pt x="0" y="99326"/>
                </a:lnTo>
                <a:lnTo>
                  <a:pt x="35610" y="99326"/>
                </a:lnTo>
                <a:lnTo>
                  <a:pt x="43091" y="97447"/>
                </a:lnTo>
                <a:lnTo>
                  <a:pt x="52235" y="92227"/>
                </a:lnTo>
                <a:lnTo>
                  <a:pt x="56159" y="89992"/>
                </a:lnTo>
                <a:lnTo>
                  <a:pt x="61214" y="84696"/>
                </a:lnTo>
                <a:lnTo>
                  <a:pt x="64795" y="77825"/>
                </a:lnTo>
                <a:lnTo>
                  <a:pt x="68402" y="70967"/>
                </a:lnTo>
                <a:lnTo>
                  <a:pt x="70192" y="63093"/>
                </a:lnTo>
                <a:lnTo>
                  <a:pt x="70192" y="36271"/>
                </a:lnTo>
                <a:close/>
              </a:path>
              <a:path w="728345" h="100964">
                <a:moveTo>
                  <a:pt x="151460" y="61315"/>
                </a:moveTo>
                <a:lnTo>
                  <a:pt x="150939" y="53771"/>
                </a:lnTo>
                <a:lnTo>
                  <a:pt x="149225" y="46507"/>
                </a:lnTo>
                <a:lnTo>
                  <a:pt x="146367" y="40081"/>
                </a:lnTo>
                <a:lnTo>
                  <a:pt x="143383" y="35902"/>
                </a:lnTo>
                <a:lnTo>
                  <a:pt x="143383" y="55689"/>
                </a:lnTo>
                <a:lnTo>
                  <a:pt x="143306" y="72390"/>
                </a:lnTo>
                <a:lnTo>
                  <a:pt x="141109" y="79641"/>
                </a:lnTo>
                <a:lnTo>
                  <a:pt x="131965" y="90957"/>
                </a:lnTo>
                <a:lnTo>
                  <a:pt x="125996" y="93789"/>
                </a:lnTo>
                <a:lnTo>
                  <a:pt x="111213" y="93789"/>
                </a:lnTo>
                <a:lnTo>
                  <a:pt x="105219" y="90957"/>
                </a:lnTo>
                <a:lnTo>
                  <a:pt x="96088" y="79641"/>
                </a:lnTo>
                <a:lnTo>
                  <a:pt x="93802" y="72390"/>
                </a:lnTo>
                <a:lnTo>
                  <a:pt x="93802" y="52832"/>
                </a:lnTo>
                <a:lnTo>
                  <a:pt x="96100" y="45364"/>
                </a:lnTo>
                <a:lnTo>
                  <a:pt x="105283" y="33959"/>
                </a:lnTo>
                <a:lnTo>
                  <a:pt x="111213" y="31102"/>
                </a:lnTo>
                <a:lnTo>
                  <a:pt x="123355" y="31102"/>
                </a:lnTo>
                <a:lnTo>
                  <a:pt x="143383" y="55689"/>
                </a:lnTo>
                <a:lnTo>
                  <a:pt x="143383" y="35902"/>
                </a:lnTo>
                <a:lnTo>
                  <a:pt x="118491" y="24155"/>
                </a:lnTo>
                <a:lnTo>
                  <a:pt x="112115" y="24155"/>
                </a:lnTo>
                <a:lnTo>
                  <a:pt x="85699" y="53771"/>
                </a:lnTo>
                <a:lnTo>
                  <a:pt x="85648" y="63576"/>
                </a:lnTo>
                <a:lnTo>
                  <a:pt x="86182" y="71069"/>
                </a:lnTo>
                <a:lnTo>
                  <a:pt x="111633" y="100050"/>
                </a:lnTo>
                <a:lnTo>
                  <a:pt x="118630" y="100685"/>
                </a:lnTo>
                <a:lnTo>
                  <a:pt x="125044" y="100685"/>
                </a:lnTo>
                <a:lnTo>
                  <a:pt x="130746" y="99136"/>
                </a:lnTo>
                <a:lnTo>
                  <a:pt x="139395" y="93789"/>
                </a:lnTo>
                <a:lnTo>
                  <a:pt x="140754" y="92951"/>
                </a:lnTo>
                <a:lnTo>
                  <a:pt x="144627" y="88557"/>
                </a:lnTo>
                <a:lnTo>
                  <a:pt x="150139" y="77127"/>
                </a:lnTo>
                <a:lnTo>
                  <a:pt x="151434" y="71069"/>
                </a:lnTo>
                <a:lnTo>
                  <a:pt x="151460" y="61315"/>
                </a:lnTo>
                <a:close/>
              </a:path>
              <a:path w="728345" h="100964">
                <a:moveTo>
                  <a:pt x="230251" y="61315"/>
                </a:moveTo>
                <a:lnTo>
                  <a:pt x="229730" y="53771"/>
                </a:lnTo>
                <a:lnTo>
                  <a:pt x="228015" y="46507"/>
                </a:lnTo>
                <a:lnTo>
                  <a:pt x="225158" y="40081"/>
                </a:lnTo>
                <a:lnTo>
                  <a:pt x="222186" y="35928"/>
                </a:lnTo>
                <a:lnTo>
                  <a:pt x="222186" y="55689"/>
                </a:lnTo>
                <a:lnTo>
                  <a:pt x="222110" y="72390"/>
                </a:lnTo>
                <a:lnTo>
                  <a:pt x="219900" y="79641"/>
                </a:lnTo>
                <a:lnTo>
                  <a:pt x="210756" y="90957"/>
                </a:lnTo>
                <a:lnTo>
                  <a:pt x="204787" y="93789"/>
                </a:lnTo>
                <a:lnTo>
                  <a:pt x="190017" y="93789"/>
                </a:lnTo>
                <a:lnTo>
                  <a:pt x="184010" y="90957"/>
                </a:lnTo>
                <a:lnTo>
                  <a:pt x="174879" y="79641"/>
                </a:lnTo>
                <a:lnTo>
                  <a:pt x="172593" y="72390"/>
                </a:lnTo>
                <a:lnTo>
                  <a:pt x="172593" y="52832"/>
                </a:lnTo>
                <a:lnTo>
                  <a:pt x="174891" y="45364"/>
                </a:lnTo>
                <a:lnTo>
                  <a:pt x="184073" y="33959"/>
                </a:lnTo>
                <a:lnTo>
                  <a:pt x="190017" y="31102"/>
                </a:lnTo>
                <a:lnTo>
                  <a:pt x="202158" y="31102"/>
                </a:lnTo>
                <a:lnTo>
                  <a:pt x="222186" y="55689"/>
                </a:lnTo>
                <a:lnTo>
                  <a:pt x="222186" y="35928"/>
                </a:lnTo>
                <a:lnTo>
                  <a:pt x="221157" y="34480"/>
                </a:lnTo>
                <a:lnTo>
                  <a:pt x="217474" y="31102"/>
                </a:lnTo>
                <a:lnTo>
                  <a:pt x="216242" y="29972"/>
                </a:lnTo>
                <a:lnTo>
                  <a:pt x="210616" y="26746"/>
                </a:lnTo>
                <a:lnTo>
                  <a:pt x="204292" y="24803"/>
                </a:lnTo>
                <a:lnTo>
                  <a:pt x="197281" y="24155"/>
                </a:lnTo>
                <a:lnTo>
                  <a:pt x="190919" y="24155"/>
                </a:lnTo>
                <a:lnTo>
                  <a:pt x="164490" y="53771"/>
                </a:lnTo>
                <a:lnTo>
                  <a:pt x="164439" y="63576"/>
                </a:lnTo>
                <a:lnTo>
                  <a:pt x="164973" y="71069"/>
                </a:lnTo>
                <a:lnTo>
                  <a:pt x="190436" y="100050"/>
                </a:lnTo>
                <a:lnTo>
                  <a:pt x="197421" y="100685"/>
                </a:lnTo>
                <a:lnTo>
                  <a:pt x="203835" y="100685"/>
                </a:lnTo>
                <a:lnTo>
                  <a:pt x="209537" y="99136"/>
                </a:lnTo>
                <a:lnTo>
                  <a:pt x="218186" y="93789"/>
                </a:lnTo>
                <a:lnTo>
                  <a:pt x="219544" y="92951"/>
                </a:lnTo>
                <a:lnTo>
                  <a:pt x="223431" y="88557"/>
                </a:lnTo>
                <a:lnTo>
                  <a:pt x="228930" y="77127"/>
                </a:lnTo>
                <a:lnTo>
                  <a:pt x="230225" y="71069"/>
                </a:lnTo>
                <a:lnTo>
                  <a:pt x="230251" y="61315"/>
                </a:lnTo>
                <a:close/>
              </a:path>
              <a:path w="728345" h="100964">
                <a:moveTo>
                  <a:pt x="282028" y="25031"/>
                </a:moveTo>
                <a:lnTo>
                  <a:pt x="280708" y="24447"/>
                </a:lnTo>
                <a:lnTo>
                  <a:pt x="278917" y="24155"/>
                </a:lnTo>
                <a:lnTo>
                  <a:pt x="267093" y="24155"/>
                </a:lnTo>
                <a:lnTo>
                  <a:pt x="260159" y="28511"/>
                </a:lnTo>
                <a:lnTo>
                  <a:pt x="255828" y="37249"/>
                </a:lnTo>
                <a:lnTo>
                  <a:pt x="255689" y="25514"/>
                </a:lnTo>
                <a:lnTo>
                  <a:pt x="247713" y="25514"/>
                </a:lnTo>
                <a:lnTo>
                  <a:pt x="247713" y="99326"/>
                </a:lnTo>
                <a:lnTo>
                  <a:pt x="255828" y="99326"/>
                </a:lnTo>
                <a:lnTo>
                  <a:pt x="255828" y="48628"/>
                </a:lnTo>
                <a:lnTo>
                  <a:pt x="257327" y="43230"/>
                </a:lnTo>
                <a:lnTo>
                  <a:pt x="259854" y="39090"/>
                </a:lnTo>
                <a:lnTo>
                  <a:pt x="266890" y="33413"/>
                </a:lnTo>
                <a:lnTo>
                  <a:pt x="271208" y="31991"/>
                </a:lnTo>
                <a:lnTo>
                  <a:pt x="278257" y="31991"/>
                </a:lnTo>
                <a:lnTo>
                  <a:pt x="280085" y="32156"/>
                </a:lnTo>
                <a:lnTo>
                  <a:pt x="281825" y="32473"/>
                </a:lnTo>
                <a:lnTo>
                  <a:pt x="282028" y="25031"/>
                </a:lnTo>
                <a:close/>
              </a:path>
              <a:path w="728345" h="100964">
                <a:moveTo>
                  <a:pt x="364439" y="20434"/>
                </a:moveTo>
                <a:lnTo>
                  <a:pt x="361442" y="13182"/>
                </a:lnTo>
                <a:lnTo>
                  <a:pt x="356057" y="8432"/>
                </a:lnTo>
                <a:lnTo>
                  <a:pt x="356057" y="22898"/>
                </a:lnTo>
                <a:lnTo>
                  <a:pt x="356057" y="36690"/>
                </a:lnTo>
                <a:lnTo>
                  <a:pt x="353910" y="42087"/>
                </a:lnTo>
                <a:lnTo>
                  <a:pt x="345363" y="49834"/>
                </a:lnTo>
                <a:lnTo>
                  <a:pt x="339166" y="51765"/>
                </a:lnTo>
                <a:lnTo>
                  <a:pt x="305574" y="51765"/>
                </a:lnTo>
                <a:lnTo>
                  <a:pt x="305574" y="7086"/>
                </a:lnTo>
                <a:lnTo>
                  <a:pt x="331558" y="7086"/>
                </a:lnTo>
                <a:lnTo>
                  <a:pt x="339382" y="7175"/>
                </a:lnTo>
                <a:lnTo>
                  <a:pt x="345427" y="9258"/>
                </a:lnTo>
                <a:lnTo>
                  <a:pt x="353923" y="17411"/>
                </a:lnTo>
                <a:lnTo>
                  <a:pt x="356057" y="22898"/>
                </a:lnTo>
                <a:lnTo>
                  <a:pt x="356057" y="8432"/>
                </a:lnTo>
                <a:lnTo>
                  <a:pt x="331012" y="0"/>
                </a:lnTo>
                <a:lnTo>
                  <a:pt x="297180" y="0"/>
                </a:lnTo>
                <a:lnTo>
                  <a:pt x="297180" y="99314"/>
                </a:lnTo>
                <a:lnTo>
                  <a:pt x="305574" y="99314"/>
                </a:lnTo>
                <a:lnTo>
                  <a:pt x="305574" y="58864"/>
                </a:lnTo>
                <a:lnTo>
                  <a:pt x="330809" y="58864"/>
                </a:lnTo>
                <a:lnTo>
                  <a:pt x="338505" y="58394"/>
                </a:lnTo>
                <a:lnTo>
                  <a:pt x="345249" y="56972"/>
                </a:lnTo>
                <a:lnTo>
                  <a:pt x="351002" y="54584"/>
                </a:lnTo>
                <a:lnTo>
                  <a:pt x="355066" y="51765"/>
                </a:lnTo>
                <a:lnTo>
                  <a:pt x="355803" y="51257"/>
                </a:lnTo>
                <a:lnTo>
                  <a:pt x="361556" y="46189"/>
                </a:lnTo>
                <a:lnTo>
                  <a:pt x="364439" y="38989"/>
                </a:lnTo>
                <a:lnTo>
                  <a:pt x="364439" y="20434"/>
                </a:lnTo>
                <a:close/>
              </a:path>
              <a:path w="728345" h="100964">
                <a:moveTo>
                  <a:pt x="416166" y="25031"/>
                </a:moveTo>
                <a:lnTo>
                  <a:pt x="414832" y="24447"/>
                </a:lnTo>
                <a:lnTo>
                  <a:pt x="413042" y="24155"/>
                </a:lnTo>
                <a:lnTo>
                  <a:pt x="401218" y="24155"/>
                </a:lnTo>
                <a:lnTo>
                  <a:pt x="394284" y="28511"/>
                </a:lnTo>
                <a:lnTo>
                  <a:pt x="389966" y="37249"/>
                </a:lnTo>
                <a:lnTo>
                  <a:pt x="389826" y="25514"/>
                </a:lnTo>
                <a:lnTo>
                  <a:pt x="381838" y="25514"/>
                </a:lnTo>
                <a:lnTo>
                  <a:pt x="381838" y="99326"/>
                </a:lnTo>
                <a:lnTo>
                  <a:pt x="389966" y="99326"/>
                </a:lnTo>
                <a:lnTo>
                  <a:pt x="389966" y="48628"/>
                </a:lnTo>
                <a:lnTo>
                  <a:pt x="391464" y="43230"/>
                </a:lnTo>
                <a:lnTo>
                  <a:pt x="393979" y="39090"/>
                </a:lnTo>
                <a:lnTo>
                  <a:pt x="401027" y="33413"/>
                </a:lnTo>
                <a:lnTo>
                  <a:pt x="405333" y="31991"/>
                </a:lnTo>
                <a:lnTo>
                  <a:pt x="412381" y="31991"/>
                </a:lnTo>
                <a:lnTo>
                  <a:pt x="414223" y="32156"/>
                </a:lnTo>
                <a:lnTo>
                  <a:pt x="415950" y="32473"/>
                </a:lnTo>
                <a:lnTo>
                  <a:pt x="416166" y="25031"/>
                </a:lnTo>
                <a:close/>
              </a:path>
              <a:path w="728345" h="100964">
                <a:moveTo>
                  <a:pt x="490753" y="61315"/>
                </a:moveTo>
                <a:lnTo>
                  <a:pt x="490232" y="53771"/>
                </a:lnTo>
                <a:lnTo>
                  <a:pt x="488518" y="46507"/>
                </a:lnTo>
                <a:lnTo>
                  <a:pt x="485660" y="40081"/>
                </a:lnTo>
                <a:lnTo>
                  <a:pt x="482676" y="35902"/>
                </a:lnTo>
                <a:lnTo>
                  <a:pt x="482676" y="55689"/>
                </a:lnTo>
                <a:lnTo>
                  <a:pt x="482600" y="72390"/>
                </a:lnTo>
                <a:lnTo>
                  <a:pt x="480402" y="79641"/>
                </a:lnTo>
                <a:lnTo>
                  <a:pt x="471258" y="90957"/>
                </a:lnTo>
                <a:lnTo>
                  <a:pt x="465289" y="93789"/>
                </a:lnTo>
                <a:lnTo>
                  <a:pt x="450507" y="93789"/>
                </a:lnTo>
                <a:lnTo>
                  <a:pt x="444512" y="90957"/>
                </a:lnTo>
                <a:lnTo>
                  <a:pt x="435381" y="79641"/>
                </a:lnTo>
                <a:lnTo>
                  <a:pt x="433095" y="72390"/>
                </a:lnTo>
                <a:lnTo>
                  <a:pt x="433095" y="52832"/>
                </a:lnTo>
                <a:lnTo>
                  <a:pt x="435394" y="45364"/>
                </a:lnTo>
                <a:lnTo>
                  <a:pt x="444576" y="33959"/>
                </a:lnTo>
                <a:lnTo>
                  <a:pt x="450507" y="31102"/>
                </a:lnTo>
                <a:lnTo>
                  <a:pt x="462648" y="31102"/>
                </a:lnTo>
                <a:lnTo>
                  <a:pt x="482676" y="55689"/>
                </a:lnTo>
                <a:lnTo>
                  <a:pt x="482676" y="35902"/>
                </a:lnTo>
                <a:lnTo>
                  <a:pt x="457784" y="24155"/>
                </a:lnTo>
                <a:lnTo>
                  <a:pt x="451408" y="24155"/>
                </a:lnTo>
                <a:lnTo>
                  <a:pt x="424992" y="53771"/>
                </a:lnTo>
                <a:lnTo>
                  <a:pt x="424942" y="63576"/>
                </a:lnTo>
                <a:lnTo>
                  <a:pt x="425475" y="71069"/>
                </a:lnTo>
                <a:lnTo>
                  <a:pt x="450926" y="100050"/>
                </a:lnTo>
                <a:lnTo>
                  <a:pt x="457923" y="100685"/>
                </a:lnTo>
                <a:lnTo>
                  <a:pt x="464337" y="100685"/>
                </a:lnTo>
                <a:lnTo>
                  <a:pt x="470039" y="99136"/>
                </a:lnTo>
                <a:lnTo>
                  <a:pt x="478688" y="93789"/>
                </a:lnTo>
                <a:lnTo>
                  <a:pt x="480047" y="92951"/>
                </a:lnTo>
                <a:lnTo>
                  <a:pt x="483920" y="88557"/>
                </a:lnTo>
                <a:lnTo>
                  <a:pt x="489432" y="77127"/>
                </a:lnTo>
                <a:lnTo>
                  <a:pt x="490728" y="71069"/>
                </a:lnTo>
                <a:lnTo>
                  <a:pt x="490753" y="61315"/>
                </a:lnTo>
                <a:close/>
              </a:path>
              <a:path w="728345" h="100964">
                <a:moveTo>
                  <a:pt x="537476" y="99529"/>
                </a:moveTo>
                <a:lnTo>
                  <a:pt x="537121" y="92913"/>
                </a:lnTo>
                <a:lnTo>
                  <a:pt x="531876" y="93599"/>
                </a:lnTo>
                <a:lnTo>
                  <a:pt x="527050" y="93599"/>
                </a:lnTo>
                <a:lnTo>
                  <a:pt x="524586" y="92595"/>
                </a:lnTo>
                <a:lnTo>
                  <a:pt x="521639" y="88582"/>
                </a:lnTo>
                <a:lnTo>
                  <a:pt x="520890" y="85534"/>
                </a:lnTo>
                <a:lnTo>
                  <a:pt x="520890" y="32207"/>
                </a:lnTo>
                <a:lnTo>
                  <a:pt x="536168" y="32207"/>
                </a:lnTo>
                <a:lnTo>
                  <a:pt x="536168" y="25514"/>
                </a:lnTo>
                <a:lnTo>
                  <a:pt x="520890" y="25514"/>
                </a:lnTo>
                <a:lnTo>
                  <a:pt x="520890" y="6616"/>
                </a:lnTo>
                <a:lnTo>
                  <a:pt x="512699" y="6616"/>
                </a:lnTo>
                <a:lnTo>
                  <a:pt x="512699" y="25514"/>
                </a:lnTo>
                <a:lnTo>
                  <a:pt x="499135" y="25514"/>
                </a:lnTo>
                <a:lnTo>
                  <a:pt x="499135" y="32207"/>
                </a:lnTo>
                <a:lnTo>
                  <a:pt x="512699" y="32207"/>
                </a:lnTo>
                <a:lnTo>
                  <a:pt x="512699" y="87769"/>
                </a:lnTo>
                <a:lnTo>
                  <a:pt x="513981" y="92557"/>
                </a:lnTo>
                <a:lnTo>
                  <a:pt x="519074" y="99060"/>
                </a:lnTo>
                <a:lnTo>
                  <a:pt x="523151" y="100685"/>
                </a:lnTo>
                <a:lnTo>
                  <a:pt x="532422" y="100685"/>
                </a:lnTo>
                <a:lnTo>
                  <a:pt x="535330" y="100304"/>
                </a:lnTo>
                <a:lnTo>
                  <a:pt x="537476" y="99529"/>
                </a:lnTo>
                <a:close/>
              </a:path>
              <a:path w="728345" h="100964">
                <a:moveTo>
                  <a:pt x="609930" y="58381"/>
                </a:moveTo>
                <a:lnTo>
                  <a:pt x="609765" y="55994"/>
                </a:lnTo>
                <a:lnTo>
                  <a:pt x="609434" y="50863"/>
                </a:lnTo>
                <a:lnTo>
                  <a:pt x="607949" y="44170"/>
                </a:lnTo>
                <a:lnTo>
                  <a:pt x="605485" y="38328"/>
                </a:lnTo>
                <a:lnTo>
                  <a:pt x="602043" y="33324"/>
                </a:lnTo>
                <a:lnTo>
                  <a:pt x="601802" y="33045"/>
                </a:lnTo>
                <a:lnTo>
                  <a:pt x="601802" y="55994"/>
                </a:lnTo>
                <a:lnTo>
                  <a:pt x="557542" y="55994"/>
                </a:lnTo>
                <a:lnTo>
                  <a:pt x="558444" y="48399"/>
                </a:lnTo>
                <a:lnTo>
                  <a:pt x="560997" y="42354"/>
                </a:lnTo>
                <a:lnTo>
                  <a:pt x="569417" y="33350"/>
                </a:lnTo>
                <a:lnTo>
                  <a:pt x="574598" y="31102"/>
                </a:lnTo>
                <a:lnTo>
                  <a:pt x="586905" y="31102"/>
                </a:lnTo>
                <a:lnTo>
                  <a:pt x="601802" y="55994"/>
                </a:lnTo>
                <a:lnTo>
                  <a:pt x="601802" y="33045"/>
                </a:lnTo>
                <a:lnTo>
                  <a:pt x="600138" y="31102"/>
                </a:lnTo>
                <a:lnTo>
                  <a:pt x="596798" y="27190"/>
                </a:lnTo>
                <a:lnTo>
                  <a:pt x="589686" y="24142"/>
                </a:lnTo>
                <a:lnTo>
                  <a:pt x="575005" y="24142"/>
                </a:lnTo>
                <a:lnTo>
                  <a:pt x="569683" y="25768"/>
                </a:lnTo>
                <a:lnTo>
                  <a:pt x="549148" y="54495"/>
                </a:lnTo>
                <a:lnTo>
                  <a:pt x="549148" y="71386"/>
                </a:lnTo>
                <a:lnTo>
                  <a:pt x="575957" y="100685"/>
                </a:lnTo>
                <a:lnTo>
                  <a:pt x="582231" y="100685"/>
                </a:lnTo>
                <a:lnTo>
                  <a:pt x="590283" y="99872"/>
                </a:lnTo>
                <a:lnTo>
                  <a:pt x="597319" y="97434"/>
                </a:lnTo>
                <a:lnTo>
                  <a:pt x="602691" y="93789"/>
                </a:lnTo>
                <a:lnTo>
                  <a:pt x="603338" y="93357"/>
                </a:lnTo>
                <a:lnTo>
                  <a:pt x="608355" y="87642"/>
                </a:lnTo>
                <a:lnTo>
                  <a:pt x="603237" y="83756"/>
                </a:lnTo>
                <a:lnTo>
                  <a:pt x="600519" y="87261"/>
                </a:lnTo>
                <a:lnTo>
                  <a:pt x="597471" y="89801"/>
                </a:lnTo>
                <a:lnTo>
                  <a:pt x="590791" y="92989"/>
                </a:lnTo>
                <a:lnTo>
                  <a:pt x="586930" y="93789"/>
                </a:lnTo>
                <a:lnTo>
                  <a:pt x="575297" y="93789"/>
                </a:lnTo>
                <a:lnTo>
                  <a:pt x="569264" y="91008"/>
                </a:lnTo>
                <a:lnTo>
                  <a:pt x="559663" y="79857"/>
                </a:lnTo>
                <a:lnTo>
                  <a:pt x="557263" y="72885"/>
                </a:lnTo>
                <a:lnTo>
                  <a:pt x="557263" y="62953"/>
                </a:lnTo>
                <a:lnTo>
                  <a:pt x="609930" y="62953"/>
                </a:lnTo>
                <a:lnTo>
                  <a:pt x="609930" y="58381"/>
                </a:lnTo>
                <a:close/>
              </a:path>
              <a:path w="728345" h="100964">
                <a:moveTo>
                  <a:pt x="682028" y="50406"/>
                </a:moveTo>
                <a:lnTo>
                  <a:pt x="681672" y="42545"/>
                </a:lnTo>
                <a:lnTo>
                  <a:pt x="678853" y="36195"/>
                </a:lnTo>
                <a:lnTo>
                  <a:pt x="668350" y="26555"/>
                </a:lnTo>
                <a:lnTo>
                  <a:pt x="661682" y="24155"/>
                </a:lnTo>
                <a:lnTo>
                  <a:pt x="647217" y="24155"/>
                </a:lnTo>
                <a:lnTo>
                  <a:pt x="622147" y="53708"/>
                </a:lnTo>
                <a:lnTo>
                  <a:pt x="622147" y="63436"/>
                </a:lnTo>
                <a:lnTo>
                  <a:pt x="643966" y="100685"/>
                </a:lnTo>
                <a:lnTo>
                  <a:pt x="658571" y="100685"/>
                </a:lnTo>
                <a:lnTo>
                  <a:pt x="682028" y="76542"/>
                </a:lnTo>
                <a:lnTo>
                  <a:pt x="674192" y="76542"/>
                </a:lnTo>
                <a:lnTo>
                  <a:pt x="673874" y="81622"/>
                </a:lnTo>
                <a:lnTo>
                  <a:pt x="671791" y="85775"/>
                </a:lnTo>
                <a:lnTo>
                  <a:pt x="664108" y="92189"/>
                </a:lnTo>
                <a:lnTo>
                  <a:pt x="659345" y="93789"/>
                </a:lnTo>
                <a:lnTo>
                  <a:pt x="653656" y="93789"/>
                </a:lnTo>
                <a:lnTo>
                  <a:pt x="646252" y="93789"/>
                </a:lnTo>
                <a:lnTo>
                  <a:pt x="640511" y="91160"/>
                </a:lnTo>
                <a:lnTo>
                  <a:pt x="632358" y="80606"/>
                </a:lnTo>
                <a:lnTo>
                  <a:pt x="630326" y="73266"/>
                </a:lnTo>
                <a:lnTo>
                  <a:pt x="630326" y="51866"/>
                </a:lnTo>
                <a:lnTo>
                  <a:pt x="632358" y="44399"/>
                </a:lnTo>
                <a:lnTo>
                  <a:pt x="640511" y="33756"/>
                </a:lnTo>
                <a:lnTo>
                  <a:pt x="646226" y="31102"/>
                </a:lnTo>
                <a:lnTo>
                  <a:pt x="659358" y="31102"/>
                </a:lnTo>
                <a:lnTo>
                  <a:pt x="664146" y="32880"/>
                </a:lnTo>
                <a:lnTo>
                  <a:pt x="671753" y="39979"/>
                </a:lnTo>
                <a:lnTo>
                  <a:pt x="673823" y="44640"/>
                </a:lnTo>
                <a:lnTo>
                  <a:pt x="674192" y="50406"/>
                </a:lnTo>
                <a:lnTo>
                  <a:pt x="682028" y="50406"/>
                </a:lnTo>
                <a:close/>
              </a:path>
              <a:path w="728345" h="100964">
                <a:moveTo>
                  <a:pt x="728167" y="99529"/>
                </a:moveTo>
                <a:lnTo>
                  <a:pt x="727824" y="92913"/>
                </a:lnTo>
                <a:lnTo>
                  <a:pt x="722566" y="93599"/>
                </a:lnTo>
                <a:lnTo>
                  <a:pt x="717753" y="93599"/>
                </a:lnTo>
                <a:lnTo>
                  <a:pt x="715289" y="92595"/>
                </a:lnTo>
                <a:lnTo>
                  <a:pt x="712330" y="88582"/>
                </a:lnTo>
                <a:lnTo>
                  <a:pt x="711593" y="85534"/>
                </a:lnTo>
                <a:lnTo>
                  <a:pt x="711593" y="32207"/>
                </a:lnTo>
                <a:lnTo>
                  <a:pt x="726871" y="32207"/>
                </a:lnTo>
                <a:lnTo>
                  <a:pt x="726871" y="25514"/>
                </a:lnTo>
                <a:lnTo>
                  <a:pt x="711593" y="25514"/>
                </a:lnTo>
                <a:lnTo>
                  <a:pt x="711593" y="6616"/>
                </a:lnTo>
                <a:lnTo>
                  <a:pt x="703402" y="6616"/>
                </a:lnTo>
                <a:lnTo>
                  <a:pt x="703402" y="25514"/>
                </a:lnTo>
                <a:lnTo>
                  <a:pt x="689825" y="25514"/>
                </a:lnTo>
                <a:lnTo>
                  <a:pt x="689825" y="32207"/>
                </a:lnTo>
                <a:lnTo>
                  <a:pt x="703402" y="32207"/>
                </a:lnTo>
                <a:lnTo>
                  <a:pt x="703402" y="87769"/>
                </a:lnTo>
                <a:lnTo>
                  <a:pt x="704672" y="92557"/>
                </a:lnTo>
                <a:lnTo>
                  <a:pt x="709764" y="99060"/>
                </a:lnTo>
                <a:lnTo>
                  <a:pt x="713841" y="100685"/>
                </a:lnTo>
                <a:lnTo>
                  <a:pt x="723112" y="100685"/>
                </a:lnTo>
                <a:lnTo>
                  <a:pt x="726033" y="100304"/>
                </a:lnTo>
                <a:lnTo>
                  <a:pt x="728167" y="995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" name="object 1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235487" y="3393656"/>
            <a:ext cx="1082522" cy="87718"/>
          </a:xfrm>
          <a:prstGeom prst="rect">
            <a:avLst/>
          </a:prstGeom>
        </p:spPr>
      </p:pic>
      <p:grpSp>
        <p:nvGrpSpPr>
          <p:cNvPr id="15" name="object 15" descr=""/>
          <p:cNvGrpSpPr/>
          <p:nvPr/>
        </p:nvGrpSpPr>
        <p:grpSpPr>
          <a:xfrm>
            <a:off x="4245787" y="6640007"/>
            <a:ext cx="701675" cy="102235"/>
            <a:chOff x="4245787" y="6640007"/>
            <a:chExt cx="701675" cy="102235"/>
          </a:xfrm>
        </p:grpSpPr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45787" y="6641368"/>
              <a:ext cx="95707" cy="9931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60843" y="6640068"/>
              <a:ext cx="295040" cy="10198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75809" y="6640007"/>
              <a:ext cx="148310" cy="10204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43779" y="6665521"/>
              <a:ext cx="103543" cy="75171"/>
            </a:xfrm>
            <a:prstGeom prst="rect">
              <a:avLst/>
            </a:prstGeom>
          </p:spPr>
        </p:pic>
      </p:grpSp>
      <p:pic>
        <p:nvPicPr>
          <p:cNvPr id="20" name="object 2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234878" y="6849471"/>
            <a:ext cx="1327759" cy="283241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17010" y="6762991"/>
            <a:ext cx="779545" cy="106140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09377" y="6976547"/>
            <a:ext cx="1054779" cy="87713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245800" y="3692245"/>
            <a:ext cx="1026998" cy="106133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234878" y="3905808"/>
            <a:ext cx="1280464" cy="194398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371338" y="5099418"/>
            <a:ext cx="1339837" cy="102044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361051" y="5308866"/>
            <a:ext cx="991158" cy="194398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972843" y="1361300"/>
            <a:ext cx="1403261" cy="106133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62543" y="1574850"/>
            <a:ext cx="1532115" cy="194398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958257" y="1058881"/>
            <a:ext cx="641915" cy="164223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19670" y="3301491"/>
            <a:ext cx="1245236" cy="106146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09377" y="3515068"/>
            <a:ext cx="1532108" cy="301066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05090" y="2999098"/>
            <a:ext cx="641899" cy="164223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972843" y="5193195"/>
            <a:ext cx="1243291" cy="106146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962543" y="5406771"/>
            <a:ext cx="1542923" cy="301066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958257" y="4890801"/>
            <a:ext cx="641915" cy="164223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223820" y="2488539"/>
            <a:ext cx="905984" cy="2062810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0" y="4288066"/>
            <a:ext cx="2125437" cy="2137943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968937" y="3100578"/>
            <a:ext cx="532274" cy="1124298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461755" y="6388938"/>
            <a:ext cx="234657" cy="1074317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794498" y="6595237"/>
            <a:ext cx="193656" cy="681339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448860" y="4573689"/>
            <a:ext cx="528154" cy="1566684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4206245" y="1081967"/>
            <a:ext cx="724182" cy="1315236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6105795" y="6201128"/>
            <a:ext cx="676443" cy="1314590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733018" y="665873"/>
            <a:ext cx="779188" cy="19536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5353" y="510692"/>
            <a:ext cx="970940" cy="99072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279821" y="373468"/>
            <a:ext cx="6616065" cy="72390"/>
          </a:xfrm>
          <a:custGeom>
            <a:avLst/>
            <a:gdLst/>
            <a:ahLst/>
            <a:cxnLst/>
            <a:rect l="l" t="t" r="r" b="b"/>
            <a:pathLst>
              <a:path w="6616065" h="72390">
                <a:moveTo>
                  <a:pt x="0" y="71996"/>
                </a:moveTo>
                <a:lnTo>
                  <a:pt x="0" y="0"/>
                </a:lnTo>
                <a:lnTo>
                  <a:pt x="6615861" y="0"/>
                </a:lnTo>
                <a:lnTo>
                  <a:pt x="6615861" y="71996"/>
                </a:lnTo>
              </a:path>
            </a:pathLst>
          </a:custGeom>
          <a:ln w="3594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9010" y="3349294"/>
            <a:ext cx="759701" cy="99072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279821" y="3212071"/>
            <a:ext cx="6616065" cy="72390"/>
          </a:xfrm>
          <a:custGeom>
            <a:avLst/>
            <a:gdLst/>
            <a:ahLst/>
            <a:cxnLst/>
            <a:rect l="l" t="t" r="r" b="b"/>
            <a:pathLst>
              <a:path w="6616065" h="72389">
                <a:moveTo>
                  <a:pt x="0" y="71996"/>
                </a:moveTo>
                <a:lnTo>
                  <a:pt x="0" y="0"/>
                </a:lnTo>
                <a:lnTo>
                  <a:pt x="6615861" y="0"/>
                </a:lnTo>
                <a:lnTo>
                  <a:pt x="6615861" y="71996"/>
                </a:lnTo>
              </a:path>
            </a:pathLst>
          </a:custGeom>
          <a:ln w="3594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5320017" y="1602613"/>
            <a:ext cx="1016000" cy="106680"/>
            <a:chOff x="5320017" y="1602613"/>
            <a:chExt cx="1016000" cy="10668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20017" y="1608074"/>
              <a:ext cx="95707" cy="9931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439282" y="1633588"/>
              <a:ext cx="55880" cy="75565"/>
            </a:xfrm>
            <a:custGeom>
              <a:avLst/>
              <a:gdLst/>
              <a:ahLst/>
              <a:cxnLst/>
              <a:rect l="l" t="t" r="r" b="b"/>
              <a:pathLst>
                <a:path w="55879" h="75564">
                  <a:moveTo>
                    <a:pt x="55791" y="0"/>
                  </a:moveTo>
                  <a:lnTo>
                    <a:pt x="47599" y="0"/>
                  </a:lnTo>
                  <a:lnTo>
                    <a:pt x="47599" y="53416"/>
                  </a:lnTo>
                  <a:lnTo>
                    <a:pt x="44438" y="59826"/>
                  </a:lnTo>
                  <a:lnTo>
                    <a:pt x="39643" y="64406"/>
                  </a:lnTo>
                  <a:lnTo>
                    <a:pt x="33219" y="67155"/>
                  </a:lnTo>
                  <a:lnTo>
                    <a:pt x="25171" y="68072"/>
                  </a:lnTo>
                  <a:lnTo>
                    <a:pt x="17705" y="66755"/>
                  </a:lnTo>
                  <a:lnTo>
                    <a:pt x="12376" y="62804"/>
                  </a:lnTo>
                  <a:lnTo>
                    <a:pt x="9180" y="56220"/>
                  </a:lnTo>
                  <a:lnTo>
                    <a:pt x="8115" y="47002"/>
                  </a:lnTo>
                  <a:lnTo>
                    <a:pt x="8115" y="0"/>
                  </a:lnTo>
                  <a:lnTo>
                    <a:pt x="0" y="0"/>
                  </a:lnTo>
                  <a:lnTo>
                    <a:pt x="88" y="56984"/>
                  </a:lnTo>
                  <a:lnTo>
                    <a:pt x="2184" y="63741"/>
                  </a:lnTo>
                  <a:lnTo>
                    <a:pt x="10375" y="72885"/>
                  </a:lnTo>
                  <a:lnTo>
                    <a:pt x="16344" y="75171"/>
                  </a:lnTo>
                  <a:lnTo>
                    <a:pt x="24206" y="75171"/>
                  </a:lnTo>
                  <a:lnTo>
                    <a:pt x="31742" y="74502"/>
                  </a:lnTo>
                  <a:lnTo>
                    <a:pt x="38179" y="72494"/>
                  </a:lnTo>
                  <a:lnTo>
                    <a:pt x="43515" y="69149"/>
                  </a:lnTo>
                  <a:lnTo>
                    <a:pt x="47751" y="64465"/>
                  </a:lnTo>
                  <a:lnTo>
                    <a:pt x="47878" y="73799"/>
                  </a:lnTo>
                  <a:lnTo>
                    <a:pt x="55791" y="73799"/>
                  </a:lnTo>
                  <a:lnTo>
                    <a:pt x="5579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7794" y="1602613"/>
              <a:ext cx="295097" cy="10614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32957" y="1632229"/>
              <a:ext cx="251726" cy="7653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05435" y="1606791"/>
              <a:ext cx="230276" cy="101968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08472" y="1816176"/>
            <a:ext cx="1196428" cy="194665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806345" y="1606791"/>
            <a:ext cx="716915" cy="102235"/>
            <a:chOff x="806345" y="1606791"/>
            <a:chExt cx="716915" cy="102235"/>
          </a:xfrm>
        </p:grpSpPr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6345" y="1607553"/>
              <a:ext cx="193951" cy="10120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0370" y="1632229"/>
              <a:ext cx="251736" cy="7653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92859" y="1606791"/>
              <a:ext cx="230263" cy="101968"/>
            </a:xfrm>
            <a:prstGeom prst="rect">
              <a:avLst/>
            </a:prstGeom>
          </p:spPr>
        </p:pic>
      </p:grpSp>
      <p:pic>
        <p:nvPicPr>
          <p:cNvPr id="17" name="object 17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5535" y="1818525"/>
            <a:ext cx="1150708" cy="298996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24894" y="3992651"/>
            <a:ext cx="386905" cy="100685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114594" y="4200753"/>
            <a:ext cx="1311300" cy="194665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3751" y="6183922"/>
            <a:ext cx="444536" cy="134581"/>
          </a:xfrm>
          <a:prstGeom prst="rect">
            <a:avLst/>
          </a:prstGeom>
        </p:spPr>
      </p:pic>
      <p:grpSp>
        <p:nvGrpSpPr>
          <p:cNvPr id="21" name="object 21" descr=""/>
          <p:cNvGrpSpPr/>
          <p:nvPr/>
        </p:nvGrpSpPr>
        <p:grpSpPr>
          <a:xfrm>
            <a:off x="703463" y="6397497"/>
            <a:ext cx="1269365" cy="88265"/>
            <a:chOff x="703463" y="6397497"/>
            <a:chExt cx="1269365" cy="88265"/>
          </a:xfrm>
        </p:grpSpPr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3463" y="6397497"/>
              <a:ext cx="1251917" cy="87972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967433" y="6399834"/>
              <a:ext cx="5715" cy="66675"/>
            </a:xfrm>
            <a:custGeom>
              <a:avLst/>
              <a:gdLst/>
              <a:ahLst/>
              <a:cxnLst/>
              <a:rect l="l" t="t" r="r" b="b"/>
              <a:pathLst>
                <a:path w="5714" h="66675">
                  <a:moveTo>
                    <a:pt x="5206" y="0"/>
                  </a:moveTo>
                  <a:lnTo>
                    <a:pt x="0" y="0"/>
                  </a:lnTo>
                  <a:lnTo>
                    <a:pt x="0" y="66675"/>
                  </a:lnTo>
                  <a:lnTo>
                    <a:pt x="5206" y="66675"/>
                  </a:lnTo>
                  <a:lnTo>
                    <a:pt x="520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4" name="object 24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63686" y="4374591"/>
            <a:ext cx="444550" cy="134581"/>
          </a:xfrm>
          <a:prstGeom prst="rect">
            <a:avLst/>
          </a:prstGeom>
        </p:spPr>
      </p:pic>
      <p:grpSp>
        <p:nvGrpSpPr>
          <p:cNvPr id="25" name="object 25" descr=""/>
          <p:cNvGrpSpPr/>
          <p:nvPr/>
        </p:nvGrpSpPr>
        <p:grpSpPr>
          <a:xfrm>
            <a:off x="2766720" y="4374591"/>
            <a:ext cx="246379" cy="106680"/>
            <a:chOff x="2766720" y="4374591"/>
            <a:chExt cx="246379" cy="106680"/>
          </a:xfrm>
        </p:grpSpPr>
        <p:sp>
          <p:nvSpPr>
            <p:cNvPr id="26" name="object 26" descr=""/>
            <p:cNvSpPr/>
            <p:nvPr/>
          </p:nvSpPr>
          <p:spPr>
            <a:xfrm>
              <a:off x="2766720" y="4374590"/>
              <a:ext cx="93980" cy="104775"/>
            </a:xfrm>
            <a:custGeom>
              <a:avLst/>
              <a:gdLst/>
              <a:ahLst/>
              <a:cxnLst/>
              <a:rect l="l" t="t" r="r" b="b"/>
              <a:pathLst>
                <a:path w="93980" h="104775">
                  <a:moveTo>
                    <a:pt x="67259" y="25895"/>
                  </a:moveTo>
                  <a:lnTo>
                    <a:pt x="64262" y="18643"/>
                  </a:lnTo>
                  <a:lnTo>
                    <a:pt x="58877" y="13893"/>
                  </a:lnTo>
                  <a:lnTo>
                    <a:pt x="58877" y="28359"/>
                  </a:lnTo>
                  <a:lnTo>
                    <a:pt x="58877" y="42151"/>
                  </a:lnTo>
                  <a:lnTo>
                    <a:pt x="56730" y="47548"/>
                  </a:lnTo>
                  <a:lnTo>
                    <a:pt x="48183" y="55295"/>
                  </a:lnTo>
                  <a:lnTo>
                    <a:pt x="41986" y="57226"/>
                  </a:lnTo>
                  <a:lnTo>
                    <a:pt x="8394" y="57226"/>
                  </a:lnTo>
                  <a:lnTo>
                    <a:pt x="8394" y="12547"/>
                  </a:lnTo>
                  <a:lnTo>
                    <a:pt x="34378" y="12547"/>
                  </a:lnTo>
                  <a:lnTo>
                    <a:pt x="42202" y="12636"/>
                  </a:lnTo>
                  <a:lnTo>
                    <a:pt x="48247" y="14719"/>
                  </a:lnTo>
                  <a:lnTo>
                    <a:pt x="56743" y="22872"/>
                  </a:lnTo>
                  <a:lnTo>
                    <a:pt x="58877" y="28359"/>
                  </a:lnTo>
                  <a:lnTo>
                    <a:pt x="58877" y="13893"/>
                  </a:lnTo>
                  <a:lnTo>
                    <a:pt x="33832" y="5461"/>
                  </a:lnTo>
                  <a:lnTo>
                    <a:pt x="0" y="5461"/>
                  </a:lnTo>
                  <a:lnTo>
                    <a:pt x="0" y="104775"/>
                  </a:lnTo>
                  <a:lnTo>
                    <a:pt x="8394" y="104775"/>
                  </a:lnTo>
                  <a:lnTo>
                    <a:pt x="8394" y="64325"/>
                  </a:lnTo>
                  <a:lnTo>
                    <a:pt x="33629" y="64325"/>
                  </a:lnTo>
                  <a:lnTo>
                    <a:pt x="41325" y="63855"/>
                  </a:lnTo>
                  <a:lnTo>
                    <a:pt x="48069" y="62433"/>
                  </a:lnTo>
                  <a:lnTo>
                    <a:pt x="53822" y="60045"/>
                  </a:lnTo>
                  <a:lnTo>
                    <a:pt x="57886" y="57226"/>
                  </a:lnTo>
                  <a:lnTo>
                    <a:pt x="58623" y="56718"/>
                  </a:lnTo>
                  <a:lnTo>
                    <a:pt x="64376" y="51650"/>
                  </a:lnTo>
                  <a:lnTo>
                    <a:pt x="67259" y="44450"/>
                  </a:lnTo>
                  <a:lnTo>
                    <a:pt x="67259" y="25895"/>
                  </a:lnTo>
                  <a:close/>
                </a:path>
                <a:path w="93980" h="104775">
                  <a:moveTo>
                    <a:pt x="93802" y="0"/>
                  </a:moveTo>
                  <a:lnTo>
                    <a:pt x="85610" y="0"/>
                  </a:lnTo>
                  <a:lnTo>
                    <a:pt x="85610" y="104775"/>
                  </a:lnTo>
                  <a:lnTo>
                    <a:pt x="93802" y="104775"/>
                  </a:lnTo>
                  <a:lnTo>
                    <a:pt x="9380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82976" y="4404207"/>
              <a:ext cx="129971" cy="76530"/>
            </a:xfrm>
            <a:prstGeom prst="rect">
              <a:avLst/>
            </a:prstGeom>
          </p:spPr>
        </p:pic>
      </p:grpSp>
      <p:pic>
        <p:nvPicPr>
          <p:cNvPr id="28" name="object 28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252141" y="4588154"/>
            <a:ext cx="1265326" cy="301066"/>
          </a:xfrm>
          <a:prstGeom prst="rect">
            <a:avLst/>
          </a:prstGeom>
        </p:spPr>
      </p:pic>
      <p:grpSp>
        <p:nvGrpSpPr>
          <p:cNvPr id="29" name="object 29" descr=""/>
          <p:cNvGrpSpPr/>
          <p:nvPr/>
        </p:nvGrpSpPr>
        <p:grpSpPr>
          <a:xfrm>
            <a:off x="4367339" y="5217858"/>
            <a:ext cx="815340" cy="133350"/>
            <a:chOff x="4367339" y="5217858"/>
            <a:chExt cx="815340" cy="133350"/>
          </a:xfrm>
        </p:grpSpPr>
        <p:pic>
          <p:nvPicPr>
            <p:cNvPr id="30" name="object 3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67339" y="5221960"/>
              <a:ext cx="788288" cy="129057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5174018" y="5217858"/>
              <a:ext cx="8255" cy="104775"/>
            </a:xfrm>
            <a:custGeom>
              <a:avLst/>
              <a:gdLst/>
              <a:ahLst/>
              <a:cxnLst/>
              <a:rect l="l" t="t" r="r" b="b"/>
              <a:pathLst>
                <a:path w="8254" h="104775">
                  <a:moveTo>
                    <a:pt x="8191" y="0"/>
                  </a:moveTo>
                  <a:lnTo>
                    <a:pt x="0" y="0"/>
                  </a:lnTo>
                  <a:lnTo>
                    <a:pt x="0" y="104774"/>
                  </a:lnTo>
                  <a:lnTo>
                    <a:pt x="8191" y="104774"/>
                  </a:lnTo>
                  <a:lnTo>
                    <a:pt x="819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2" name="object 32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363592" y="5431421"/>
            <a:ext cx="1156284" cy="193751"/>
          </a:xfrm>
          <a:prstGeom prst="rect">
            <a:avLst/>
          </a:prstGeom>
        </p:spPr>
      </p:pic>
      <p:grpSp>
        <p:nvGrpSpPr>
          <p:cNvPr id="33" name="object 33" descr=""/>
          <p:cNvGrpSpPr/>
          <p:nvPr/>
        </p:nvGrpSpPr>
        <p:grpSpPr>
          <a:xfrm>
            <a:off x="5124881" y="6635898"/>
            <a:ext cx="817880" cy="106680"/>
            <a:chOff x="5124881" y="6635898"/>
            <a:chExt cx="817880" cy="106680"/>
          </a:xfrm>
        </p:grpSpPr>
        <p:pic>
          <p:nvPicPr>
            <p:cNvPr id="34" name="object 3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24881" y="6641350"/>
              <a:ext cx="224447" cy="100690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5371033" y="6635898"/>
              <a:ext cx="59690" cy="106680"/>
            </a:xfrm>
            <a:custGeom>
              <a:avLst/>
              <a:gdLst/>
              <a:ahLst/>
              <a:cxnLst/>
              <a:rect l="l" t="t" r="r" b="b"/>
              <a:pathLst>
                <a:path w="59689" h="106679">
                  <a:moveTo>
                    <a:pt x="15626" y="94678"/>
                  </a:moveTo>
                  <a:lnTo>
                    <a:pt x="7988" y="94678"/>
                  </a:lnTo>
                  <a:lnTo>
                    <a:pt x="12410" y="99693"/>
                  </a:lnTo>
                  <a:lnTo>
                    <a:pt x="17772" y="103273"/>
                  </a:lnTo>
                  <a:lnTo>
                    <a:pt x="24074" y="105419"/>
                  </a:lnTo>
                  <a:lnTo>
                    <a:pt x="31318" y="106133"/>
                  </a:lnTo>
                  <a:lnTo>
                    <a:pt x="39916" y="106133"/>
                  </a:lnTo>
                  <a:lnTo>
                    <a:pt x="46761" y="102768"/>
                  </a:lnTo>
                  <a:lnTo>
                    <a:pt x="49559" y="99047"/>
                  </a:lnTo>
                  <a:lnTo>
                    <a:pt x="29819" y="99047"/>
                  </a:lnTo>
                  <a:lnTo>
                    <a:pt x="22628" y="98177"/>
                  </a:lnTo>
                  <a:lnTo>
                    <a:pt x="16616" y="95569"/>
                  </a:lnTo>
                  <a:lnTo>
                    <a:pt x="15626" y="94678"/>
                  </a:lnTo>
                  <a:close/>
                </a:path>
                <a:path w="59689" h="106679">
                  <a:moveTo>
                    <a:pt x="8127" y="0"/>
                  </a:moveTo>
                  <a:lnTo>
                    <a:pt x="0" y="0"/>
                  </a:lnTo>
                  <a:lnTo>
                    <a:pt x="0" y="104774"/>
                  </a:lnTo>
                  <a:lnTo>
                    <a:pt x="7632" y="104774"/>
                  </a:lnTo>
                  <a:lnTo>
                    <a:pt x="7988" y="94678"/>
                  </a:lnTo>
                  <a:lnTo>
                    <a:pt x="15626" y="94678"/>
                  </a:lnTo>
                  <a:lnTo>
                    <a:pt x="11783" y="91219"/>
                  </a:lnTo>
                  <a:lnTo>
                    <a:pt x="8127" y="85128"/>
                  </a:lnTo>
                  <a:lnTo>
                    <a:pt x="8238" y="51546"/>
                  </a:lnTo>
                  <a:lnTo>
                    <a:pt x="9982" y="46888"/>
                  </a:lnTo>
                  <a:lnTo>
                    <a:pt x="12738" y="43116"/>
                  </a:lnTo>
                  <a:lnTo>
                    <a:pt x="14773" y="41681"/>
                  </a:lnTo>
                  <a:lnTo>
                    <a:pt x="8127" y="41681"/>
                  </a:lnTo>
                  <a:lnTo>
                    <a:pt x="8127" y="0"/>
                  </a:lnTo>
                  <a:close/>
                </a:path>
                <a:path w="59689" h="106679">
                  <a:moveTo>
                    <a:pt x="49669" y="36702"/>
                  </a:moveTo>
                  <a:lnTo>
                    <a:pt x="36537" y="36702"/>
                  </a:lnTo>
                  <a:lnTo>
                    <a:pt x="41859" y="39357"/>
                  </a:lnTo>
                  <a:lnTo>
                    <a:pt x="49415" y="49949"/>
                  </a:lnTo>
                  <a:lnTo>
                    <a:pt x="51295" y="57454"/>
                  </a:lnTo>
                  <a:lnTo>
                    <a:pt x="51295" y="77787"/>
                  </a:lnTo>
                  <a:lnTo>
                    <a:pt x="49402" y="85750"/>
                  </a:lnTo>
                  <a:lnTo>
                    <a:pt x="41808" y="96392"/>
                  </a:lnTo>
                  <a:lnTo>
                    <a:pt x="36537" y="99047"/>
                  </a:lnTo>
                  <a:lnTo>
                    <a:pt x="49559" y="99047"/>
                  </a:lnTo>
                  <a:lnTo>
                    <a:pt x="59486" y="68618"/>
                  </a:lnTo>
                  <a:lnTo>
                    <a:pt x="59475" y="67195"/>
                  </a:lnTo>
                  <a:lnTo>
                    <a:pt x="59010" y="58983"/>
                  </a:lnTo>
                  <a:lnTo>
                    <a:pt x="57583" y="51546"/>
                  </a:lnTo>
                  <a:lnTo>
                    <a:pt x="55205" y="45085"/>
                  </a:lnTo>
                  <a:lnTo>
                    <a:pt x="51879" y="39598"/>
                  </a:lnTo>
                  <a:lnTo>
                    <a:pt x="49669" y="36702"/>
                  </a:lnTo>
                  <a:close/>
                </a:path>
                <a:path w="59689" h="106679">
                  <a:moveTo>
                    <a:pt x="39916" y="29603"/>
                  </a:moveTo>
                  <a:lnTo>
                    <a:pt x="31178" y="29603"/>
                  </a:lnTo>
                  <a:lnTo>
                    <a:pt x="24003" y="30358"/>
                  </a:lnTo>
                  <a:lnTo>
                    <a:pt x="17772" y="32623"/>
                  </a:lnTo>
                  <a:lnTo>
                    <a:pt x="12481" y="36397"/>
                  </a:lnTo>
                  <a:lnTo>
                    <a:pt x="8127" y="41681"/>
                  </a:lnTo>
                  <a:lnTo>
                    <a:pt x="14773" y="41681"/>
                  </a:lnTo>
                  <a:lnTo>
                    <a:pt x="20015" y="37985"/>
                  </a:lnTo>
                  <a:lnTo>
                    <a:pt x="24447" y="36702"/>
                  </a:lnTo>
                  <a:lnTo>
                    <a:pt x="49669" y="36702"/>
                  </a:lnTo>
                  <a:lnTo>
                    <a:pt x="46799" y="32943"/>
                  </a:lnTo>
                  <a:lnTo>
                    <a:pt x="39916" y="296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50027" y="6635902"/>
              <a:ext cx="492480" cy="106141"/>
            </a:xfrm>
            <a:prstGeom prst="rect">
              <a:avLst/>
            </a:prstGeom>
          </p:spPr>
        </p:pic>
      </p:grpSp>
      <p:pic>
        <p:nvPicPr>
          <p:cNvPr id="37" name="object 37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114594" y="6849460"/>
            <a:ext cx="1366812" cy="194660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360993" y="1476645"/>
            <a:ext cx="416673" cy="1023895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162630" y="916241"/>
            <a:ext cx="1601076" cy="1964004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361319" y="6504127"/>
            <a:ext cx="390120" cy="635476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19602" y="3896118"/>
            <a:ext cx="1074880" cy="1502384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291778" y="5628415"/>
            <a:ext cx="754710" cy="1535629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049009" y="5093126"/>
            <a:ext cx="423188" cy="749914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344544" y="3908190"/>
            <a:ext cx="382948" cy="5558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018" y="510679"/>
            <a:ext cx="793508" cy="99085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361020" y="373468"/>
            <a:ext cx="3060065" cy="72390"/>
          </a:xfrm>
          <a:custGeom>
            <a:avLst/>
            <a:gdLst/>
            <a:ahLst/>
            <a:cxnLst/>
            <a:rect l="l" t="t" r="r" b="b"/>
            <a:pathLst>
              <a:path w="3060065" h="72390">
                <a:moveTo>
                  <a:pt x="0" y="71996"/>
                </a:moveTo>
                <a:lnTo>
                  <a:pt x="0" y="0"/>
                </a:lnTo>
                <a:lnTo>
                  <a:pt x="3060001" y="0"/>
                </a:lnTo>
                <a:lnTo>
                  <a:pt x="3060001" y="71996"/>
                </a:lnTo>
              </a:path>
            </a:pathLst>
          </a:custGeom>
          <a:ln w="3594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0036" y="510679"/>
            <a:ext cx="1043038" cy="99085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3754475" y="373468"/>
            <a:ext cx="3060065" cy="72390"/>
          </a:xfrm>
          <a:custGeom>
            <a:avLst/>
            <a:gdLst/>
            <a:ahLst/>
            <a:cxnLst/>
            <a:rect l="l" t="t" r="r" b="b"/>
            <a:pathLst>
              <a:path w="3060065" h="72390">
                <a:moveTo>
                  <a:pt x="0" y="71996"/>
                </a:moveTo>
                <a:lnTo>
                  <a:pt x="0" y="0"/>
                </a:lnTo>
                <a:lnTo>
                  <a:pt x="3060001" y="0"/>
                </a:lnTo>
                <a:lnTo>
                  <a:pt x="3060001" y="71996"/>
                </a:lnTo>
              </a:path>
            </a:pathLst>
          </a:custGeom>
          <a:ln w="3594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0463" y="2766225"/>
            <a:ext cx="324866" cy="78435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361020" y="2629001"/>
            <a:ext cx="3060065" cy="72390"/>
          </a:xfrm>
          <a:custGeom>
            <a:avLst/>
            <a:gdLst/>
            <a:ahLst/>
            <a:cxnLst/>
            <a:rect l="l" t="t" r="r" b="b"/>
            <a:pathLst>
              <a:path w="3060065" h="72389">
                <a:moveTo>
                  <a:pt x="0" y="71996"/>
                </a:moveTo>
                <a:lnTo>
                  <a:pt x="0" y="0"/>
                </a:lnTo>
                <a:lnTo>
                  <a:pt x="3060001" y="0"/>
                </a:lnTo>
                <a:lnTo>
                  <a:pt x="3060001" y="71996"/>
                </a:lnTo>
              </a:path>
            </a:pathLst>
          </a:custGeom>
          <a:ln w="3594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09147" y="2766212"/>
            <a:ext cx="1151051" cy="99072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3754475" y="2629001"/>
            <a:ext cx="3060065" cy="72390"/>
          </a:xfrm>
          <a:custGeom>
            <a:avLst/>
            <a:gdLst/>
            <a:ahLst/>
            <a:cxnLst/>
            <a:rect l="l" t="t" r="r" b="b"/>
            <a:pathLst>
              <a:path w="3060065" h="72389">
                <a:moveTo>
                  <a:pt x="0" y="71996"/>
                </a:moveTo>
                <a:lnTo>
                  <a:pt x="0" y="0"/>
                </a:lnTo>
                <a:lnTo>
                  <a:pt x="3060001" y="0"/>
                </a:lnTo>
                <a:lnTo>
                  <a:pt x="3060001" y="71996"/>
                </a:lnTo>
              </a:path>
            </a:pathLst>
          </a:custGeom>
          <a:ln w="3594">
            <a:solidFill>
              <a:srgbClr val="80828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12206" y="1380096"/>
            <a:ext cx="793534" cy="106146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01919" y="1593659"/>
            <a:ext cx="1086218" cy="75095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5326773" y="3428606"/>
            <a:ext cx="666115" cy="106680"/>
            <a:chOff x="5326773" y="3428606"/>
            <a:chExt cx="666115" cy="106680"/>
          </a:xfrm>
        </p:grpSpPr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26773" y="3434054"/>
              <a:ext cx="187591" cy="100685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5535383" y="3428606"/>
              <a:ext cx="8255" cy="104775"/>
            </a:xfrm>
            <a:custGeom>
              <a:avLst/>
              <a:gdLst/>
              <a:ahLst/>
              <a:cxnLst/>
              <a:rect l="l" t="t" r="r" b="b"/>
              <a:pathLst>
                <a:path w="8254" h="104775">
                  <a:moveTo>
                    <a:pt x="8191" y="0"/>
                  </a:moveTo>
                  <a:lnTo>
                    <a:pt x="0" y="0"/>
                  </a:lnTo>
                  <a:lnTo>
                    <a:pt x="0" y="104775"/>
                  </a:lnTo>
                  <a:lnTo>
                    <a:pt x="8191" y="104775"/>
                  </a:lnTo>
                  <a:lnTo>
                    <a:pt x="819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67248" y="3428606"/>
              <a:ext cx="425602" cy="106133"/>
            </a:xfrm>
            <a:prstGeom prst="rect">
              <a:avLst/>
            </a:prstGeom>
          </p:spPr>
        </p:pic>
      </p:grpSp>
      <p:pic>
        <p:nvPicPr>
          <p:cNvPr id="16" name="object 1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24855" y="3642182"/>
            <a:ext cx="1319618" cy="194398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2096185" y="3477323"/>
            <a:ext cx="664210" cy="102235"/>
            <a:chOff x="2096185" y="3477323"/>
            <a:chExt cx="664210" cy="102235"/>
          </a:xfrm>
        </p:grpSpPr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6185" y="3478682"/>
              <a:ext cx="73596" cy="99313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89066" y="3477323"/>
              <a:ext cx="374009" cy="10204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84030" y="3502825"/>
              <a:ext cx="175818" cy="76542"/>
            </a:xfrm>
            <a:prstGeom prst="rect">
              <a:avLst/>
            </a:prstGeom>
          </p:spPr>
        </p:pic>
      </p:grpSp>
      <p:pic>
        <p:nvPicPr>
          <p:cNvPr id="21" name="object 21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085886" y="3686784"/>
            <a:ext cx="984999" cy="75095"/>
          </a:xfrm>
          <a:prstGeom prst="rect">
            <a:avLst/>
          </a:prstGeom>
        </p:spPr>
      </p:pic>
      <p:grpSp>
        <p:nvGrpSpPr>
          <p:cNvPr id="22" name="object 22" descr=""/>
          <p:cNvGrpSpPr/>
          <p:nvPr/>
        </p:nvGrpSpPr>
        <p:grpSpPr>
          <a:xfrm>
            <a:off x="616847" y="4966652"/>
            <a:ext cx="662305" cy="102235"/>
            <a:chOff x="616847" y="4966652"/>
            <a:chExt cx="662305" cy="102235"/>
          </a:xfrm>
        </p:grpSpPr>
        <p:pic>
          <p:nvPicPr>
            <p:cNvPr id="23" name="object 2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6847" y="4966652"/>
              <a:ext cx="465204" cy="10205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03008" y="4992166"/>
              <a:ext cx="175679" cy="76542"/>
            </a:xfrm>
            <a:prstGeom prst="rect">
              <a:avLst/>
            </a:prstGeom>
          </p:spPr>
        </p:pic>
      </p:grpSp>
      <p:pic>
        <p:nvPicPr>
          <p:cNvPr id="25" name="object 25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3098" y="5176126"/>
            <a:ext cx="963733" cy="75095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097773" y="6538007"/>
            <a:ext cx="1437005" cy="106150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094014" y="6751556"/>
            <a:ext cx="1322273" cy="194398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286719" y="4962562"/>
            <a:ext cx="321259" cy="134581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276623" y="5176126"/>
            <a:ext cx="994778" cy="194398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328615" y="6520726"/>
            <a:ext cx="410222" cy="106133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324855" y="6734278"/>
            <a:ext cx="949464" cy="194400"/>
          </a:xfrm>
          <a:prstGeom prst="rect">
            <a:avLst/>
          </a:prstGeom>
        </p:spPr>
      </p:pic>
      <p:grpSp>
        <p:nvGrpSpPr>
          <p:cNvPr id="32" name="object 32" descr=""/>
          <p:cNvGrpSpPr/>
          <p:nvPr/>
        </p:nvGrpSpPr>
        <p:grpSpPr>
          <a:xfrm>
            <a:off x="1947710" y="991082"/>
            <a:ext cx="662305" cy="102235"/>
            <a:chOff x="1947710" y="991082"/>
            <a:chExt cx="662305" cy="102235"/>
          </a:xfrm>
        </p:grpSpPr>
        <p:pic>
          <p:nvPicPr>
            <p:cNvPr id="33" name="object 3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47710" y="991082"/>
              <a:ext cx="88011" cy="100609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2056815" y="992377"/>
              <a:ext cx="553720" cy="100965"/>
            </a:xfrm>
            <a:custGeom>
              <a:avLst/>
              <a:gdLst/>
              <a:ahLst/>
              <a:cxnLst/>
              <a:rect l="l" t="t" r="r" b="b"/>
              <a:pathLst>
                <a:path w="553719" h="100965">
                  <a:moveTo>
                    <a:pt x="34315" y="25031"/>
                  </a:moveTo>
                  <a:lnTo>
                    <a:pt x="32994" y="24434"/>
                  </a:lnTo>
                  <a:lnTo>
                    <a:pt x="31203" y="24142"/>
                  </a:lnTo>
                  <a:lnTo>
                    <a:pt x="19380" y="24142"/>
                  </a:lnTo>
                  <a:lnTo>
                    <a:pt x="12446" y="28498"/>
                  </a:lnTo>
                  <a:lnTo>
                    <a:pt x="8115" y="37236"/>
                  </a:lnTo>
                  <a:lnTo>
                    <a:pt x="7975" y="25501"/>
                  </a:lnTo>
                  <a:lnTo>
                    <a:pt x="0" y="25501"/>
                  </a:lnTo>
                  <a:lnTo>
                    <a:pt x="0" y="99314"/>
                  </a:lnTo>
                  <a:lnTo>
                    <a:pt x="8115" y="99314"/>
                  </a:lnTo>
                  <a:lnTo>
                    <a:pt x="8115" y="48628"/>
                  </a:lnTo>
                  <a:lnTo>
                    <a:pt x="9613" y="43218"/>
                  </a:lnTo>
                  <a:lnTo>
                    <a:pt x="12141" y="39090"/>
                  </a:lnTo>
                  <a:lnTo>
                    <a:pt x="19177" y="33401"/>
                  </a:lnTo>
                  <a:lnTo>
                    <a:pt x="23495" y="31991"/>
                  </a:lnTo>
                  <a:lnTo>
                    <a:pt x="30543" y="31991"/>
                  </a:lnTo>
                  <a:lnTo>
                    <a:pt x="34112" y="32461"/>
                  </a:lnTo>
                  <a:lnTo>
                    <a:pt x="34315" y="25031"/>
                  </a:lnTo>
                  <a:close/>
                </a:path>
                <a:path w="553719" h="100965">
                  <a:moveTo>
                    <a:pt x="103835" y="58381"/>
                  </a:moveTo>
                  <a:lnTo>
                    <a:pt x="103670" y="56007"/>
                  </a:lnTo>
                  <a:lnTo>
                    <a:pt x="103339" y="50863"/>
                  </a:lnTo>
                  <a:lnTo>
                    <a:pt x="101854" y="44183"/>
                  </a:lnTo>
                  <a:lnTo>
                    <a:pt x="99390" y="38328"/>
                  </a:lnTo>
                  <a:lnTo>
                    <a:pt x="95948" y="33324"/>
                  </a:lnTo>
                  <a:lnTo>
                    <a:pt x="95707" y="33045"/>
                  </a:lnTo>
                  <a:lnTo>
                    <a:pt x="95707" y="56007"/>
                  </a:lnTo>
                  <a:lnTo>
                    <a:pt x="51447" y="56007"/>
                  </a:lnTo>
                  <a:lnTo>
                    <a:pt x="52349" y="48399"/>
                  </a:lnTo>
                  <a:lnTo>
                    <a:pt x="54902" y="42367"/>
                  </a:lnTo>
                  <a:lnTo>
                    <a:pt x="63322" y="33362"/>
                  </a:lnTo>
                  <a:lnTo>
                    <a:pt x="68503" y="31102"/>
                  </a:lnTo>
                  <a:lnTo>
                    <a:pt x="80810" y="31102"/>
                  </a:lnTo>
                  <a:lnTo>
                    <a:pt x="95707" y="56007"/>
                  </a:lnTo>
                  <a:lnTo>
                    <a:pt x="95707" y="33045"/>
                  </a:lnTo>
                  <a:lnTo>
                    <a:pt x="94043" y="31102"/>
                  </a:lnTo>
                  <a:lnTo>
                    <a:pt x="90703" y="27203"/>
                  </a:lnTo>
                  <a:lnTo>
                    <a:pt x="83591" y="24142"/>
                  </a:lnTo>
                  <a:lnTo>
                    <a:pt x="68910" y="24142"/>
                  </a:lnTo>
                  <a:lnTo>
                    <a:pt x="43053" y="54508"/>
                  </a:lnTo>
                  <a:lnTo>
                    <a:pt x="43053" y="71399"/>
                  </a:lnTo>
                  <a:lnTo>
                    <a:pt x="69862" y="100685"/>
                  </a:lnTo>
                  <a:lnTo>
                    <a:pt x="76136" y="100685"/>
                  </a:lnTo>
                  <a:lnTo>
                    <a:pt x="84188" y="99872"/>
                  </a:lnTo>
                  <a:lnTo>
                    <a:pt x="91224" y="97434"/>
                  </a:lnTo>
                  <a:lnTo>
                    <a:pt x="96583" y="93802"/>
                  </a:lnTo>
                  <a:lnTo>
                    <a:pt x="97243" y="93357"/>
                  </a:lnTo>
                  <a:lnTo>
                    <a:pt x="102260" y="87655"/>
                  </a:lnTo>
                  <a:lnTo>
                    <a:pt x="97142" y="83756"/>
                  </a:lnTo>
                  <a:lnTo>
                    <a:pt x="94424" y="87274"/>
                  </a:lnTo>
                  <a:lnTo>
                    <a:pt x="91376" y="89814"/>
                  </a:lnTo>
                  <a:lnTo>
                    <a:pt x="84696" y="93002"/>
                  </a:lnTo>
                  <a:lnTo>
                    <a:pt x="80835" y="93802"/>
                  </a:lnTo>
                  <a:lnTo>
                    <a:pt x="69202" y="93802"/>
                  </a:lnTo>
                  <a:lnTo>
                    <a:pt x="63169" y="91008"/>
                  </a:lnTo>
                  <a:lnTo>
                    <a:pt x="53568" y="79870"/>
                  </a:lnTo>
                  <a:lnTo>
                    <a:pt x="51168" y="72898"/>
                  </a:lnTo>
                  <a:lnTo>
                    <a:pt x="51168" y="62966"/>
                  </a:lnTo>
                  <a:lnTo>
                    <a:pt x="103835" y="62966"/>
                  </a:lnTo>
                  <a:lnTo>
                    <a:pt x="103835" y="58381"/>
                  </a:lnTo>
                  <a:close/>
                </a:path>
                <a:path w="553719" h="100965">
                  <a:moveTo>
                    <a:pt x="189445" y="20434"/>
                  </a:moveTo>
                  <a:lnTo>
                    <a:pt x="186448" y="13195"/>
                  </a:lnTo>
                  <a:lnTo>
                    <a:pt x="181063" y="8432"/>
                  </a:lnTo>
                  <a:lnTo>
                    <a:pt x="181063" y="22910"/>
                  </a:lnTo>
                  <a:lnTo>
                    <a:pt x="181063" y="36703"/>
                  </a:lnTo>
                  <a:lnTo>
                    <a:pt x="178917" y="42087"/>
                  </a:lnTo>
                  <a:lnTo>
                    <a:pt x="170370" y="49847"/>
                  </a:lnTo>
                  <a:lnTo>
                    <a:pt x="164172" y="51777"/>
                  </a:lnTo>
                  <a:lnTo>
                    <a:pt x="130581" y="51777"/>
                  </a:lnTo>
                  <a:lnTo>
                    <a:pt x="130581" y="7086"/>
                  </a:lnTo>
                  <a:lnTo>
                    <a:pt x="156565" y="7086"/>
                  </a:lnTo>
                  <a:lnTo>
                    <a:pt x="164388" y="7188"/>
                  </a:lnTo>
                  <a:lnTo>
                    <a:pt x="170434" y="9271"/>
                  </a:lnTo>
                  <a:lnTo>
                    <a:pt x="178930" y="17424"/>
                  </a:lnTo>
                  <a:lnTo>
                    <a:pt x="181063" y="22910"/>
                  </a:lnTo>
                  <a:lnTo>
                    <a:pt x="181063" y="8432"/>
                  </a:lnTo>
                  <a:lnTo>
                    <a:pt x="156019" y="0"/>
                  </a:lnTo>
                  <a:lnTo>
                    <a:pt x="122186" y="0"/>
                  </a:lnTo>
                  <a:lnTo>
                    <a:pt x="122186" y="99314"/>
                  </a:lnTo>
                  <a:lnTo>
                    <a:pt x="130581" y="99314"/>
                  </a:lnTo>
                  <a:lnTo>
                    <a:pt x="130581" y="58877"/>
                  </a:lnTo>
                  <a:lnTo>
                    <a:pt x="155816" y="58877"/>
                  </a:lnTo>
                  <a:lnTo>
                    <a:pt x="163512" y="58407"/>
                  </a:lnTo>
                  <a:lnTo>
                    <a:pt x="170256" y="56972"/>
                  </a:lnTo>
                  <a:lnTo>
                    <a:pt x="176009" y="54597"/>
                  </a:lnTo>
                  <a:lnTo>
                    <a:pt x="180047" y="51777"/>
                  </a:lnTo>
                  <a:lnTo>
                    <a:pt x="180809" y="51257"/>
                  </a:lnTo>
                  <a:lnTo>
                    <a:pt x="186563" y="46202"/>
                  </a:lnTo>
                  <a:lnTo>
                    <a:pt x="189445" y="38989"/>
                  </a:lnTo>
                  <a:lnTo>
                    <a:pt x="189445" y="20434"/>
                  </a:lnTo>
                  <a:close/>
                </a:path>
                <a:path w="553719" h="100965">
                  <a:moveTo>
                    <a:pt x="241185" y="25031"/>
                  </a:moveTo>
                  <a:lnTo>
                    <a:pt x="239852" y="24434"/>
                  </a:lnTo>
                  <a:lnTo>
                    <a:pt x="238061" y="24142"/>
                  </a:lnTo>
                  <a:lnTo>
                    <a:pt x="226237" y="24142"/>
                  </a:lnTo>
                  <a:lnTo>
                    <a:pt x="219303" y="28498"/>
                  </a:lnTo>
                  <a:lnTo>
                    <a:pt x="214985" y="37236"/>
                  </a:lnTo>
                  <a:lnTo>
                    <a:pt x="214845" y="25501"/>
                  </a:lnTo>
                  <a:lnTo>
                    <a:pt x="206857" y="25501"/>
                  </a:lnTo>
                  <a:lnTo>
                    <a:pt x="206857" y="99314"/>
                  </a:lnTo>
                  <a:lnTo>
                    <a:pt x="214985" y="99314"/>
                  </a:lnTo>
                  <a:lnTo>
                    <a:pt x="214985" y="48628"/>
                  </a:lnTo>
                  <a:lnTo>
                    <a:pt x="216484" y="43218"/>
                  </a:lnTo>
                  <a:lnTo>
                    <a:pt x="218998" y="39090"/>
                  </a:lnTo>
                  <a:lnTo>
                    <a:pt x="226047" y="33401"/>
                  </a:lnTo>
                  <a:lnTo>
                    <a:pt x="230352" y="31991"/>
                  </a:lnTo>
                  <a:lnTo>
                    <a:pt x="237401" y="31991"/>
                  </a:lnTo>
                  <a:lnTo>
                    <a:pt x="239242" y="32156"/>
                  </a:lnTo>
                  <a:lnTo>
                    <a:pt x="240969" y="32461"/>
                  </a:lnTo>
                  <a:lnTo>
                    <a:pt x="241185" y="25031"/>
                  </a:lnTo>
                  <a:close/>
                </a:path>
                <a:path w="553719" h="100965">
                  <a:moveTo>
                    <a:pt x="315760" y="61328"/>
                  </a:moveTo>
                  <a:lnTo>
                    <a:pt x="315239" y="53771"/>
                  </a:lnTo>
                  <a:lnTo>
                    <a:pt x="313524" y="46507"/>
                  </a:lnTo>
                  <a:lnTo>
                    <a:pt x="310667" y="40081"/>
                  </a:lnTo>
                  <a:lnTo>
                    <a:pt x="307682" y="35902"/>
                  </a:lnTo>
                  <a:lnTo>
                    <a:pt x="307682" y="55689"/>
                  </a:lnTo>
                  <a:lnTo>
                    <a:pt x="307606" y="72402"/>
                  </a:lnTo>
                  <a:lnTo>
                    <a:pt x="305409" y="79641"/>
                  </a:lnTo>
                  <a:lnTo>
                    <a:pt x="296265" y="90957"/>
                  </a:lnTo>
                  <a:lnTo>
                    <a:pt x="290296" y="93802"/>
                  </a:lnTo>
                  <a:lnTo>
                    <a:pt x="275513" y="93802"/>
                  </a:lnTo>
                  <a:lnTo>
                    <a:pt x="269519" y="90957"/>
                  </a:lnTo>
                  <a:lnTo>
                    <a:pt x="260388" y="79641"/>
                  </a:lnTo>
                  <a:lnTo>
                    <a:pt x="258102" y="72402"/>
                  </a:lnTo>
                  <a:lnTo>
                    <a:pt x="258102" y="52844"/>
                  </a:lnTo>
                  <a:lnTo>
                    <a:pt x="260400" y="45377"/>
                  </a:lnTo>
                  <a:lnTo>
                    <a:pt x="269582" y="33959"/>
                  </a:lnTo>
                  <a:lnTo>
                    <a:pt x="275513" y="31102"/>
                  </a:lnTo>
                  <a:lnTo>
                    <a:pt x="287655" y="31102"/>
                  </a:lnTo>
                  <a:lnTo>
                    <a:pt x="307682" y="55689"/>
                  </a:lnTo>
                  <a:lnTo>
                    <a:pt x="307682" y="35902"/>
                  </a:lnTo>
                  <a:lnTo>
                    <a:pt x="282790" y="24155"/>
                  </a:lnTo>
                  <a:lnTo>
                    <a:pt x="276415" y="24155"/>
                  </a:lnTo>
                  <a:lnTo>
                    <a:pt x="250012" y="53771"/>
                  </a:lnTo>
                  <a:lnTo>
                    <a:pt x="249948" y="63576"/>
                  </a:lnTo>
                  <a:lnTo>
                    <a:pt x="250482" y="71081"/>
                  </a:lnTo>
                  <a:lnTo>
                    <a:pt x="275932" y="100050"/>
                  </a:lnTo>
                  <a:lnTo>
                    <a:pt x="282930" y="100685"/>
                  </a:lnTo>
                  <a:lnTo>
                    <a:pt x="289344" y="100685"/>
                  </a:lnTo>
                  <a:lnTo>
                    <a:pt x="295046" y="99148"/>
                  </a:lnTo>
                  <a:lnTo>
                    <a:pt x="303669" y="93802"/>
                  </a:lnTo>
                  <a:lnTo>
                    <a:pt x="305054" y="92951"/>
                  </a:lnTo>
                  <a:lnTo>
                    <a:pt x="308927" y="88557"/>
                  </a:lnTo>
                  <a:lnTo>
                    <a:pt x="314439" y="77139"/>
                  </a:lnTo>
                  <a:lnTo>
                    <a:pt x="315734" y="71081"/>
                  </a:lnTo>
                  <a:lnTo>
                    <a:pt x="315760" y="61328"/>
                  </a:lnTo>
                  <a:close/>
                </a:path>
                <a:path w="553719" h="100965">
                  <a:moveTo>
                    <a:pt x="362483" y="99529"/>
                  </a:moveTo>
                  <a:lnTo>
                    <a:pt x="362127" y="92900"/>
                  </a:lnTo>
                  <a:lnTo>
                    <a:pt x="356882" y="93586"/>
                  </a:lnTo>
                  <a:lnTo>
                    <a:pt x="352056" y="93586"/>
                  </a:lnTo>
                  <a:lnTo>
                    <a:pt x="349592" y="92595"/>
                  </a:lnTo>
                  <a:lnTo>
                    <a:pt x="346646" y="88582"/>
                  </a:lnTo>
                  <a:lnTo>
                    <a:pt x="345897" y="85534"/>
                  </a:lnTo>
                  <a:lnTo>
                    <a:pt x="345897" y="32194"/>
                  </a:lnTo>
                  <a:lnTo>
                    <a:pt x="361175" y="32194"/>
                  </a:lnTo>
                  <a:lnTo>
                    <a:pt x="361175" y="25501"/>
                  </a:lnTo>
                  <a:lnTo>
                    <a:pt x="345897" y="25501"/>
                  </a:lnTo>
                  <a:lnTo>
                    <a:pt x="345897" y="6616"/>
                  </a:lnTo>
                  <a:lnTo>
                    <a:pt x="337705" y="6616"/>
                  </a:lnTo>
                  <a:lnTo>
                    <a:pt x="337705" y="25501"/>
                  </a:lnTo>
                  <a:lnTo>
                    <a:pt x="324142" y="25501"/>
                  </a:lnTo>
                  <a:lnTo>
                    <a:pt x="324142" y="32194"/>
                  </a:lnTo>
                  <a:lnTo>
                    <a:pt x="337705" y="32194"/>
                  </a:lnTo>
                  <a:lnTo>
                    <a:pt x="337705" y="87769"/>
                  </a:lnTo>
                  <a:lnTo>
                    <a:pt x="338988" y="92557"/>
                  </a:lnTo>
                  <a:lnTo>
                    <a:pt x="344081" y="99047"/>
                  </a:lnTo>
                  <a:lnTo>
                    <a:pt x="348157" y="100672"/>
                  </a:lnTo>
                  <a:lnTo>
                    <a:pt x="357428" y="100672"/>
                  </a:lnTo>
                  <a:lnTo>
                    <a:pt x="360337" y="100291"/>
                  </a:lnTo>
                  <a:lnTo>
                    <a:pt x="362483" y="99529"/>
                  </a:lnTo>
                  <a:close/>
                </a:path>
                <a:path w="553719" h="100965">
                  <a:moveTo>
                    <a:pt x="434936" y="58381"/>
                  </a:moveTo>
                  <a:lnTo>
                    <a:pt x="434771" y="56007"/>
                  </a:lnTo>
                  <a:lnTo>
                    <a:pt x="434441" y="50863"/>
                  </a:lnTo>
                  <a:lnTo>
                    <a:pt x="432955" y="44183"/>
                  </a:lnTo>
                  <a:lnTo>
                    <a:pt x="430491" y="38328"/>
                  </a:lnTo>
                  <a:lnTo>
                    <a:pt x="427050" y="33324"/>
                  </a:lnTo>
                  <a:lnTo>
                    <a:pt x="426808" y="33045"/>
                  </a:lnTo>
                  <a:lnTo>
                    <a:pt x="426808" y="56007"/>
                  </a:lnTo>
                  <a:lnTo>
                    <a:pt x="382549" y="56007"/>
                  </a:lnTo>
                  <a:lnTo>
                    <a:pt x="383451" y="48399"/>
                  </a:lnTo>
                  <a:lnTo>
                    <a:pt x="386003" y="42367"/>
                  </a:lnTo>
                  <a:lnTo>
                    <a:pt x="394423" y="33362"/>
                  </a:lnTo>
                  <a:lnTo>
                    <a:pt x="399605" y="31102"/>
                  </a:lnTo>
                  <a:lnTo>
                    <a:pt x="411911" y="31102"/>
                  </a:lnTo>
                  <a:lnTo>
                    <a:pt x="426808" y="56007"/>
                  </a:lnTo>
                  <a:lnTo>
                    <a:pt x="426808" y="33045"/>
                  </a:lnTo>
                  <a:lnTo>
                    <a:pt x="425145" y="31102"/>
                  </a:lnTo>
                  <a:lnTo>
                    <a:pt x="421805" y="27203"/>
                  </a:lnTo>
                  <a:lnTo>
                    <a:pt x="414693" y="24142"/>
                  </a:lnTo>
                  <a:lnTo>
                    <a:pt x="400011" y="24142"/>
                  </a:lnTo>
                  <a:lnTo>
                    <a:pt x="374154" y="54508"/>
                  </a:lnTo>
                  <a:lnTo>
                    <a:pt x="374154" y="71399"/>
                  </a:lnTo>
                  <a:lnTo>
                    <a:pt x="400964" y="100685"/>
                  </a:lnTo>
                  <a:lnTo>
                    <a:pt x="407238" y="100685"/>
                  </a:lnTo>
                  <a:lnTo>
                    <a:pt x="415290" y="99872"/>
                  </a:lnTo>
                  <a:lnTo>
                    <a:pt x="422325" y="97434"/>
                  </a:lnTo>
                  <a:lnTo>
                    <a:pt x="427685" y="93802"/>
                  </a:lnTo>
                  <a:lnTo>
                    <a:pt x="428345" y="93357"/>
                  </a:lnTo>
                  <a:lnTo>
                    <a:pt x="433362" y="87655"/>
                  </a:lnTo>
                  <a:lnTo>
                    <a:pt x="428244" y="83756"/>
                  </a:lnTo>
                  <a:lnTo>
                    <a:pt x="425526" y="87274"/>
                  </a:lnTo>
                  <a:lnTo>
                    <a:pt x="422478" y="89814"/>
                  </a:lnTo>
                  <a:lnTo>
                    <a:pt x="415798" y="93002"/>
                  </a:lnTo>
                  <a:lnTo>
                    <a:pt x="411937" y="93802"/>
                  </a:lnTo>
                  <a:lnTo>
                    <a:pt x="400304" y="93802"/>
                  </a:lnTo>
                  <a:lnTo>
                    <a:pt x="394271" y="91008"/>
                  </a:lnTo>
                  <a:lnTo>
                    <a:pt x="384670" y="79870"/>
                  </a:lnTo>
                  <a:lnTo>
                    <a:pt x="382270" y="72898"/>
                  </a:lnTo>
                  <a:lnTo>
                    <a:pt x="382270" y="62966"/>
                  </a:lnTo>
                  <a:lnTo>
                    <a:pt x="434936" y="62966"/>
                  </a:lnTo>
                  <a:lnTo>
                    <a:pt x="434936" y="58381"/>
                  </a:lnTo>
                  <a:close/>
                </a:path>
                <a:path w="553719" h="100965">
                  <a:moveTo>
                    <a:pt x="507034" y="50406"/>
                  </a:moveTo>
                  <a:lnTo>
                    <a:pt x="506679" y="42532"/>
                  </a:lnTo>
                  <a:lnTo>
                    <a:pt x="503859" y="36195"/>
                  </a:lnTo>
                  <a:lnTo>
                    <a:pt x="493356" y="26555"/>
                  </a:lnTo>
                  <a:lnTo>
                    <a:pt x="486689" y="24142"/>
                  </a:lnTo>
                  <a:lnTo>
                    <a:pt x="472224" y="24142"/>
                  </a:lnTo>
                  <a:lnTo>
                    <a:pt x="447154" y="53708"/>
                  </a:lnTo>
                  <a:lnTo>
                    <a:pt x="447154" y="63423"/>
                  </a:lnTo>
                  <a:lnTo>
                    <a:pt x="468972" y="100672"/>
                  </a:lnTo>
                  <a:lnTo>
                    <a:pt x="483577" y="100672"/>
                  </a:lnTo>
                  <a:lnTo>
                    <a:pt x="507034" y="76530"/>
                  </a:lnTo>
                  <a:lnTo>
                    <a:pt x="499198" y="76530"/>
                  </a:lnTo>
                  <a:lnTo>
                    <a:pt x="498881" y="81622"/>
                  </a:lnTo>
                  <a:lnTo>
                    <a:pt x="496798" y="85763"/>
                  </a:lnTo>
                  <a:lnTo>
                    <a:pt x="489115" y="92176"/>
                  </a:lnTo>
                  <a:lnTo>
                    <a:pt x="484352" y="93789"/>
                  </a:lnTo>
                  <a:lnTo>
                    <a:pt x="478663" y="93789"/>
                  </a:lnTo>
                  <a:lnTo>
                    <a:pt x="471258" y="93789"/>
                  </a:lnTo>
                  <a:lnTo>
                    <a:pt x="465518" y="91147"/>
                  </a:lnTo>
                  <a:lnTo>
                    <a:pt x="457365" y="80594"/>
                  </a:lnTo>
                  <a:lnTo>
                    <a:pt x="455333" y="73253"/>
                  </a:lnTo>
                  <a:lnTo>
                    <a:pt x="455333" y="51854"/>
                  </a:lnTo>
                  <a:lnTo>
                    <a:pt x="457365" y="44399"/>
                  </a:lnTo>
                  <a:lnTo>
                    <a:pt x="465518" y="33756"/>
                  </a:lnTo>
                  <a:lnTo>
                    <a:pt x="471233" y="31089"/>
                  </a:lnTo>
                  <a:lnTo>
                    <a:pt x="484365" y="31089"/>
                  </a:lnTo>
                  <a:lnTo>
                    <a:pt x="489153" y="32867"/>
                  </a:lnTo>
                  <a:lnTo>
                    <a:pt x="496760" y="39966"/>
                  </a:lnTo>
                  <a:lnTo>
                    <a:pt x="498830" y="44627"/>
                  </a:lnTo>
                  <a:lnTo>
                    <a:pt x="499198" y="50406"/>
                  </a:lnTo>
                  <a:lnTo>
                    <a:pt x="507034" y="50406"/>
                  </a:lnTo>
                  <a:close/>
                </a:path>
                <a:path w="553719" h="100965">
                  <a:moveTo>
                    <a:pt x="553173" y="99529"/>
                  </a:moveTo>
                  <a:lnTo>
                    <a:pt x="552831" y="92900"/>
                  </a:lnTo>
                  <a:lnTo>
                    <a:pt x="547573" y="93586"/>
                  </a:lnTo>
                  <a:lnTo>
                    <a:pt x="542759" y="93586"/>
                  </a:lnTo>
                  <a:lnTo>
                    <a:pt x="540296" y="92595"/>
                  </a:lnTo>
                  <a:lnTo>
                    <a:pt x="537337" y="88582"/>
                  </a:lnTo>
                  <a:lnTo>
                    <a:pt x="536600" y="85534"/>
                  </a:lnTo>
                  <a:lnTo>
                    <a:pt x="536600" y="32194"/>
                  </a:lnTo>
                  <a:lnTo>
                    <a:pt x="551878" y="32194"/>
                  </a:lnTo>
                  <a:lnTo>
                    <a:pt x="551878" y="25501"/>
                  </a:lnTo>
                  <a:lnTo>
                    <a:pt x="536600" y="25501"/>
                  </a:lnTo>
                  <a:lnTo>
                    <a:pt x="536600" y="6616"/>
                  </a:lnTo>
                  <a:lnTo>
                    <a:pt x="528408" y="6616"/>
                  </a:lnTo>
                  <a:lnTo>
                    <a:pt x="528408" y="25501"/>
                  </a:lnTo>
                  <a:lnTo>
                    <a:pt x="514832" y="25501"/>
                  </a:lnTo>
                  <a:lnTo>
                    <a:pt x="514832" y="32194"/>
                  </a:lnTo>
                  <a:lnTo>
                    <a:pt x="528408" y="32194"/>
                  </a:lnTo>
                  <a:lnTo>
                    <a:pt x="528408" y="87769"/>
                  </a:lnTo>
                  <a:lnTo>
                    <a:pt x="529678" y="92557"/>
                  </a:lnTo>
                  <a:lnTo>
                    <a:pt x="534771" y="99047"/>
                  </a:lnTo>
                  <a:lnTo>
                    <a:pt x="538848" y="100672"/>
                  </a:lnTo>
                  <a:lnTo>
                    <a:pt x="548119" y="100672"/>
                  </a:lnTo>
                  <a:lnTo>
                    <a:pt x="551040" y="100291"/>
                  </a:lnTo>
                  <a:lnTo>
                    <a:pt x="553173" y="9952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5" name="object 35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936800" y="1200492"/>
            <a:ext cx="775119" cy="301332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947710" y="1680171"/>
            <a:ext cx="961123" cy="106146"/>
          </a:xfrm>
          <a:prstGeom prst="rect">
            <a:avLst/>
          </a:prstGeom>
        </p:spPr>
      </p:pic>
      <p:grpSp>
        <p:nvGrpSpPr>
          <p:cNvPr id="37" name="object 37" descr=""/>
          <p:cNvGrpSpPr/>
          <p:nvPr/>
        </p:nvGrpSpPr>
        <p:grpSpPr>
          <a:xfrm>
            <a:off x="1936165" y="1893747"/>
            <a:ext cx="1256030" cy="194945"/>
            <a:chOff x="1936165" y="1893747"/>
            <a:chExt cx="1256030" cy="194945"/>
          </a:xfrm>
        </p:grpSpPr>
        <p:pic>
          <p:nvPicPr>
            <p:cNvPr id="38" name="object 3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36165" y="1893747"/>
              <a:ext cx="1228344" cy="194652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3171316" y="1932660"/>
              <a:ext cx="20955" cy="4445"/>
            </a:xfrm>
            <a:custGeom>
              <a:avLst/>
              <a:gdLst/>
              <a:ahLst/>
              <a:cxnLst/>
              <a:rect l="l" t="t" r="r" b="b"/>
              <a:pathLst>
                <a:path w="20955" h="4444">
                  <a:moveTo>
                    <a:pt x="20789" y="0"/>
                  </a:moveTo>
                  <a:lnTo>
                    <a:pt x="0" y="0"/>
                  </a:lnTo>
                  <a:lnTo>
                    <a:pt x="0" y="4394"/>
                  </a:lnTo>
                  <a:lnTo>
                    <a:pt x="20789" y="4394"/>
                  </a:lnTo>
                  <a:lnTo>
                    <a:pt x="20789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0" name="object 40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294263" y="1292580"/>
            <a:ext cx="489381" cy="489369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12533" y="929119"/>
            <a:ext cx="830237" cy="1202321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264875" y="3362142"/>
            <a:ext cx="548156" cy="583062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844349" y="4913198"/>
            <a:ext cx="605840" cy="511784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097769" y="6418877"/>
            <a:ext cx="882364" cy="603162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02862" y="3257161"/>
            <a:ext cx="791905" cy="792995"/>
          </a:xfrm>
          <a:prstGeom prst="rect">
            <a:avLst/>
          </a:prstGeom>
        </p:spPr>
      </p:pic>
      <p:pic>
        <p:nvPicPr>
          <p:cNvPr id="46" name="object 46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935162" y="4356938"/>
            <a:ext cx="1501851" cy="1504568"/>
          </a:xfrm>
          <a:prstGeom prst="rect">
            <a:avLst/>
          </a:prstGeom>
        </p:spPr>
      </p:pic>
      <p:pic>
        <p:nvPicPr>
          <p:cNvPr id="47" name="object 47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51111" y="6091173"/>
            <a:ext cx="1348384" cy="13532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7175500" cy="7874000"/>
          </a:xfrm>
          <a:custGeom>
            <a:avLst/>
            <a:gdLst/>
            <a:ahLst/>
            <a:cxnLst/>
            <a:rect l="l" t="t" r="r" b="b"/>
            <a:pathLst>
              <a:path w="7175500" h="7874000">
                <a:moveTo>
                  <a:pt x="7175500" y="0"/>
                </a:moveTo>
                <a:lnTo>
                  <a:pt x="0" y="0"/>
                </a:lnTo>
                <a:lnTo>
                  <a:pt x="0" y="7874000"/>
                </a:lnTo>
                <a:lnTo>
                  <a:pt x="7175500" y="7874000"/>
                </a:lnTo>
                <a:lnTo>
                  <a:pt x="71755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3263265" y="4793183"/>
            <a:ext cx="648970" cy="648970"/>
            <a:chOff x="3263265" y="4793183"/>
            <a:chExt cx="648970" cy="648970"/>
          </a:xfrm>
        </p:grpSpPr>
        <p:sp>
          <p:nvSpPr>
            <p:cNvPr id="4" name="object 4" descr=""/>
            <p:cNvSpPr/>
            <p:nvPr/>
          </p:nvSpPr>
          <p:spPr>
            <a:xfrm>
              <a:off x="3263265" y="4793183"/>
              <a:ext cx="648970" cy="648970"/>
            </a:xfrm>
            <a:custGeom>
              <a:avLst/>
              <a:gdLst/>
              <a:ahLst/>
              <a:cxnLst/>
              <a:rect l="l" t="t" r="r" b="b"/>
              <a:pathLst>
                <a:path w="648970" h="648970">
                  <a:moveTo>
                    <a:pt x="648627" y="0"/>
                  </a:moveTo>
                  <a:lnTo>
                    <a:pt x="0" y="0"/>
                  </a:lnTo>
                  <a:lnTo>
                    <a:pt x="0" y="648639"/>
                  </a:lnTo>
                  <a:lnTo>
                    <a:pt x="648627" y="648639"/>
                  </a:lnTo>
                  <a:lnTo>
                    <a:pt x="6486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305416" y="4835346"/>
              <a:ext cx="564515" cy="97790"/>
            </a:xfrm>
            <a:custGeom>
              <a:avLst/>
              <a:gdLst/>
              <a:ahLst/>
              <a:cxnLst/>
              <a:rect l="l" t="t" r="r" b="b"/>
              <a:pathLst>
                <a:path w="564514" h="97789">
                  <a:moveTo>
                    <a:pt x="19456" y="19469"/>
                  </a:moveTo>
                  <a:lnTo>
                    <a:pt x="0" y="19469"/>
                  </a:lnTo>
                  <a:lnTo>
                    <a:pt x="0" y="38925"/>
                  </a:lnTo>
                  <a:lnTo>
                    <a:pt x="0" y="58381"/>
                  </a:lnTo>
                  <a:lnTo>
                    <a:pt x="0" y="77838"/>
                  </a:lnTo>
                  <a:lnTo>
                    <a:pt x="0" y="97307"/>
                  </a:lnTo>
                  <a:lnTo>
                    <a:pt x="19456" y="97307"/>
                  </a:lnTo>
                  <a:lnTo>
                    <a:pt x="19456" y="77838"/>
                  </a:lnTo>
                  <a:lnTo>
                    <a:pt x="19456" y="58381"/>
                  </a:lnTo>
                  <a:lnTo>
                    <a:pt x="19456" y="38938"/>
                  </a:lnTo>
                  <a:lnTo>
                    <a:pt x="19456" y="19469"/>
                  </a:lnTo>
                  <a:close/>
                </a:path>
                <a:path w="564514" h="97789">
                  <a:moveTo>
                    <a:pt x="19456" y="0"/>
                  </a:moveTo>
                  <a:lnTo>
                    <a:pt x="0" y="0"/>
                  </a:lnTo>
                  <a:lnTo>
                    <a:pt x="0" y="19456"/>
                  </a:lnTo>
                  <a:lnTo>
                    <a:pt x="19456" y="19456"/>
                  </a:lnTo>
                  <a:lnTo>
                    <a:pt x="19456" y="0"/>
                  </a:lnTo>
                  <a:close/>
                </a:path>
                <a:path w="564514" h="97789">
                  <a:moveTo>
                    <a:pt x="77825" y="38925"/>
                  </a:moveTo>
                  <a:lnTo>
                    <a:pt x="58381" y="38925"/>
                  </a:lnTo>
                  <a:lnTo>
                    <a:pt x="38925" y="38925"/>
                  </a:lnTo>
                  <a:lnTo>
                    <a:pt x="38925" y="58381"/>
                  </a:lnTo>
                  <a:lnTo>
                    <a:pt x="38925" y="77838"/>
                  </a:lnTo>
                  <a:lnTo>
                    <a:pt x="38925" y="97307"/>
                  </a:lnTo>
                  <a:lnTo>
                    <a:pt x="58381" y="97307"/>
                  </a:lnTo>
                  <a:lnTo>
                    <a:pt x="77825" y="97307"/>
                  </a:lnTo>
                  <a:lnTo>
                    <a:pt x="77825" y="77838"/>
                  </a:lnTo>
                  <a:lnTo>
                    <a:pt x="77825" y="58381"/>
                  </a:lnTo>
                  <a:lnTo>
                    <a:pt x="77825" y="38925"/>
                  </a:lnTo>
                  <a:close/>
                </a:path>
                <a:path w="564514" h="97789">
                  <a:moveTo>
                    <a:pt x="77825" y="0"/>
                  </a:moveTo>
                  <a:lnTo>
                    <a:pt x="58381" y="0"/>
                  </a:lnTo>
                  <a:lnTo>
                    <a:pt x="38925" y="0"/>
                  </a:lnTo>
                  <a:lnTo>
                    <a:pt x="19469" y="0"/>
                  </a:lnTo>
                  <a:lnTo>
                    <a:pt x="19469" y="19456"/>
                  </a:lnTo>
                  <a:lnTo>
                    <a:pt x="38925" y="19456"/>
                  </a:lnTo>
                  <a:lnTo>
                    <a:pt x="58381" y="19456"/>
                  </a:lnTo>
                  <a:lnTo>
                    <a:pt x="77825" y="19456"/>
                  </a:lnTo>
                  <a:lnTo>
                    <a:pt x="77825" y="0"/>
                  </a:lnTo>
                  <a:close/>
                </a:path>
                <a:path w="564514" h="97789">
                  <a:moveTo>
                    <a:pt x="97294" y="38925"/>
                  </a:moveTo>
                  <a:lnTo>
                    <a:pt x="77838" y="38925"/>
                  </a:lnTo>
                  <a:lnTo>
                    <a:pt x="77838" y="58381"/>
                  </a:lnTo>
                  <a:lnTo>
                    <a:pt x="77838" y="77838"/>
                  </a:lnTo>
                  <a:lnTo>
                    <a:pt x="77838" y="97307"/>
                  </a:lnTo>
                  <a:lnTo>
                    <a:pt x="97294" y="97307"/>
                  </a:lnTo>
                  <a:lnTo>
                    <a:pt x="97294" y="77838"/>
                  </a:lnTo>
                  <a:lnTo>
                    <a:pt x="97294" y="58381"/>
                  </a:lnTo>
                  <a:lnTo>
                    <a:pt x="97294" y="38925"/>
                  </a:lnTo>
                  <a:close/>
                </a:path>
                <a:path w="564514" h="97789">
                  <a:moveTo>
                    <a:pt x="97294" y="0"/>
                  </a:moveTo>
                  <a:lnTo>
                    <a:pt x="77838" y="0"/>
                  </a:lnTo>
                  <a:lnTo>
                    <a:pt x="77838" y="19456"/>
                  </a:lnTo>
                  <a:lnTo>
                    <a:pt x="97294" y="19456"/>
                  </a:lnTo>
                  <a:lnTo>
                    <a:pt x="97294" y="0"/>
                  </a:lnTo>
                  <a:close/>
                </a:path>
                <a:path w="564514" h="97789">
                  <a:moveTo>
                    <a:pt x="116751" y="0"/>
                  </a:moveTo>
                  <a:lnTo>
                    <a:pt x="97307" y="0"/>
                  </a:lnTo>
                  <a:lnTo>
                    <a:pt x="97307" y="19456"/>
                  </a:lnTo>
                  <a:lnTo>
                    <a:pt x="116751" y="19456"/>
                  </a:lnTo>
                  <a:lnTo>
                    <a:pt x="116751" y="0"/>
                  </a:lnTo>
                  <a:close/>
                </a:path>
                <a:path w="564514" h="97789">
                  <a:moveTo>
                    <a:pt x="136220" y="19469"/>
                  </a:moveTo>
                  <a:lnTo>
                    <a:pt x="116763" y="19469"/>
                  </a:lnTo>
                  <a:lnTo>
                    <a:pt x="116763" y="38925"/>
                  </a:lnTo>
                  <a:lnTo>
                    <a:pt x="116763" y="58381"/>
                  </a:lnTo>
                  <a:lnTo>
                    <a:pt x="116763" y="77838"/>
                  </a:lnTo>
                  <a:lnTo>
                    <a:pt x="116763" y="97307"/>
                  </a:lnTo>
                  <a:lnTo>
                    <a:pt x="136220" y="97307"/>
                  </a:lnTo>
                  <a:lnTo>
                    <a:pt x="136220" y="77838"/>
                  </a:lnTo>
                  <a:lnTo>
                    <a:pt x="136220" y="58381"/>
                  </a:lnTo>
                  <a:lnTo>
                    <a:pt x="136220" y="38938"/>
                  </a:lnTo>
                  <a:lnTo>
                    <a:pt x="136220" y="19469"/>
                  </a:lnTo>
                  <a:close/>
                </a:path>
                <a:path w="564514" h="97789">
                  <a:moveTo>
                    <a:pt x="136220" y="0"/>
                  </a:moveTo>
                  <a:lnTo>
                    <a:pt x="116763" y="0"/>
                  </a:lnTo>
                  <a:lnTo>
                    <a:pt x="116763" y="19456"/>
                  </a:lnTo>
                  <a:lnTo>
                    <a:pt x="136220" y="19456"/>
                  </a:lnTo>
                  <a:lnTo>
                    <a:pt x="136220" y="0"/>
                  </a:lnTo>
                  <a:close/>
                </a:path>
                <a:path w="564514" h="97789">
                  <a:moveTo>
                    <a:pt x="175120" y="38925"/>
                  </a:moveTo>
                  <a:lnTo>
                    <a:pt x="155676" y="38925"/>
                  </a:lnTo>
                  <a:lnTo>
                    <a:pt x="155676" y="58381"/>
                  </a:lnTo>
                  <a:lnTo>
                    <a:pt x="155676" y="77838"/>
                  </a:lnTo>
                  <a:lnTo>
                    <a:pt x="175120" y="77838"/>
                  </a:lnTo>
                  <a:lnTo>
                    <a:pt x="175120" y="58381"/>
                  </a:lnTo>
                  <a:lnTo>
                    <a:pt x="175120" y="38925"/>
                  </a:lnTo>
                  <a:close/>
                </a:path>
                <a:path w="564514" h="97789">
                  <a:moveTo>
                    <a:pt x="175120" y="0"/>
                  </a:moveTo>
                  <a:lnTo>
                    <a:pt x="155676" y="0"/>
                  </a:lnTo>
                  <a:lnTo>
                    <a:pt x="155676" y="19456"/>
                  </a:lnTo>
                  <a:lnTo>
                    <a:pt x="175120" y="19456"/>
                  </a:lnTo>
                  <a:lnTo>
                    <a:pt x="175120" y="0"/>
                  </a:lnTo>
                  <a:close/>
                </a:path>
                <a:path w="564514" h="97789">
                  <a:moveTo>
                    <a:pt x="194602" y="58381"/>
                  </a:moveTo>
                  <a:lnTo>
                    <a:pt x="175145" y="58381"/>
                  </a:lnTo>
                  <a:lnTo>
                    <a:pt x="175145" y="77838"/>
                  </a:lnTo>
                  <a:lnTo>
                    <a:pt x="194602" y="77838"/>
                  </a:lnTo>
                  <a:lnTo>
                    <a:pt x="194602" y="58381"/>
                  </a:lnTo>
                  <a:close/>
                </a:path>
                <a:path w="564514" h="97789">
                  <a:moveTo>
                    <a:pt x="194602" y="0"/>
                  </a:moveTo>
                  <a:lnTo>
                    <a:pt x="175145" y="0"/>
                  </a:lnTo>
                  <a:lnTo>
                    <a:pt x="175145" y="19456"/>
                  </a:lnTo>
                  <a:lnTo>
                    <a:pt x="194602" y="19456"/>
                  </a:lnTo>
                  <a:lnTo>
                    <a:pt x="194602" y="0"/>
                  </a:lnTo>
                  <a:close/>
                </a:path>
                <a:path w="564514" h="97789">
                  <a:moveTo>
                    <a:pt x="272415" y="38925"/>
                  </a:moveTo>
                  <a:lnTo>
                    <a:pt x="252971" y="38925"/>
                  </a:lnTo>
                  <a:lnTo>
                    <a:pt x="233514" y="38925"/>
                  </a:lnTo>
                  <a:lnTo>
                    <a:pt x="214058" y="38925"/>
                  </a:lnTo>
                  <a:lnTo>
                    <a:pt x="214058" y="58381"/>
                  </a:lnTo>
                  <a:lnTo>
                    <a:pt x="214058" y="77838"/>
                  </a:lnTo>
                  <a:lnTo>
                    <a:pt x="233514" y="77838"/>
                  </a:lnTo>
                  <a:lnTo>
                    <a:pt x="233514" y="58381"/>
                  </a:lnTo>
                  <a:lnTo>
                    <a:pt x="252971" y="58381"/>
                  </a:lnTo>
                  <a:lnTo>
                    <a:pt x="272415" y="58381"/>
                  </a:lnTo>
                  <a:lnTo>
                    <a:pt x="272415" y="38925"/>
                  </a:lnTo>
                  <a:close/>
                </a:path>
                <a:path w="564514" h="97789">
                  <a:moveTo>
                    <a:pt x="272415" y="0"/>
                  </a:moveTo>
                  <a:lnTo>
                    <a:pt x="252971" y="0"/>
                  </a:lnTo>
                  <a:lnTo>
                    <a:pt x="252971" y="19456"/>
                  </a:lnTo>
                  <a:lnTo>
                    <a:pt x="272415" y="19456"/>
                  </a:lnTo>
                  <a:lnTo>
                    <a:pt x="272415" y="0"/>
                  </a:lnTo>
                  <a:close/>
                </a:path>
                <a:path w="564514" h="97789">
                  <a:moveTo>
                    <a:pt x="291896" y="19469"/>
                  </a:moveTo>
                  <a:lnTo>
                    <a:pt x="272440" y="19469"/>
                  </a:lnTo>
                  <a:lnTo>
                    <a:pt x="272440" y="38938"/>
                  </a:lnTo>
                  <a:lnTo>
                    <a:pt x="291896" y="38938"/>
                  </a:lnTo>
                  <a:lnTo>
                    <a:pt x="291896" y="19469"/>
                  </a:lnTo>
                  <a:close/>
                </a:path>
                <a:path w="564514" h="97789">
                  <a:moveTo>
                    <a:pt x="311340" y="58381"/>
                  </a:moveTo>
                  <a:lnTo>
                    <a:pt x="291896" y="58381"/>
                  </a:lnTo>
                  <a:lnTo>
                    <a:pt x="272440" y="58381"/>
                  </a:lnTo>
                  <a:lnTo>
                    <a:pt x="272440" y="77838"/>
                  </a:lnTo>
                  <a:lnTo>
                    <a:pt x="291896" y="77838"/>
                  </a:lnTo>
                  <a:lnTo>
                    <a:pt x="311340" y="77838"/>
                  </a:lnTo>
                  <a:lnTo>
                    <a:pt x="311340" y="58381"/>
                  </a:lnTo>
                  <a:close/>
                </a:path>
                <a:path w="564514" h="97789">
                  <a:moveTo>
                    <a:pt x="350266" y="19469"/>
                  </a:moveTo>
                  <a:lnTo>
                    <a:pt x="330809" y="19469"/>
                  </a:lnTo>
                  <a:lnTo>
                    <a:pt x="311353" y="19469"/>
                  </a:lnTo>
                  <a:lnTo>
                    <a:pt x="311353" y="38925"/>
                  </a:lnTo>
                  <a:lnTo>
                    <a:pt x="311353" y="58381"/>
                  </a:lnTo>
                  <a:lnTo>
                    <a:pt x="311353" y="77838"/>
                  </a:lnTo>
                  <a:lnTo>
                    <a:pt x="330809" y="77838"/>
                  </a:lnTo>
                  <a:lnTo>
                    <a:pt x="350266" y="77838"/>
                  </a:lnTo>
                  <a:lnTo>
                    <a:pt x="350266" y="58381"/>
                  </a:lnTo>
                  <a:lnTo>
                    <a:pt x="330809" y="58381"/>
                  </a:lnTo>
                  <a:lnTo>
                    <a:pt x="330809" y="38938"/>
                  </a:lnTo>
                  <a:lnTo>
                    <a:pt x="350266" y="38938"/>
                  </a:lnTo>
                  <a:lnTo>
                    <a:pt x="350266" y="19469"/>
                  </a:lnTo>
                  <a:close/>
                </a:path>
                <a:path w="564514" h="97789">
                  <a:moveTo>
                    <a:pt x="350266" y="0"/>
                  </a:moveTo>
                  <a:lnTo>
                    <a:pt x="330809" y="0"/>
                  </a:lnTo>
                  <a:lnTo>
                    <a:pt x="311353" y="0"/>
                  </a:lnTo>
                  <a:lnTo>
                    <a:pt x="311353" y="19456"/>
                  </a:lnTo>
                  <a:lnTo>
                    <a:pt x="330809" y="19456"/>
                  </a:lnTo>
                  <a:lnTo>
                    <a:pt x="350266" y="19456"/>
                  </a:lnTo>
                  <a:lnTo>
                    <a:pt x="350266" y="0"/>
                  </a:lnTo>
                  <a:close/>
                </a:path>
                <a:path w="564514" h="97789">
                  <a:moveTo>
                    <a:pt x="389191" y="58381"/>
                  </a:moveTo>
                  <a:lnTo>
                    <a:pt x="369735" y="58381"/>
                  </a:lnTo>
                  <a:lnTo>
                    <a:pt x="369735" y="38938"/>
                  </a:lnTo>
                  <a:lnTo>
                    <a:pt x="369735" y="19469"/>
                  </a:lnTo>
                  <a:lnTo>
                    <a:pt x="350278" y="19469"/>
                  </a:lnTo>
                  <a:lnTo>
                    <a:pt x="350278" y="38925"/>
                  </a:lnTo>
                  <a:lnTo>
                    <a:pt x="350278" y="58381"/>
                  </a:lnTo>
                  <a:lnTo>
                    <a:pt x="350278" y="77838"/>
                  </a:lnTo>
                  <a:lnTo>
                    <a:pt x="369735" y="77838"/>
                  </a:lnTo>
                  <a:lnTo>
                    <a:pt x="389191" y="77838"/>
                  </a:lnTo>
                  <a:lnTo>
                    <a:pt x="389191" y="58381"/>
                  </a:lnTo>
                  <a:close/>
                </a:path>
                <a:path w="564514" h="97789">
                  <a:moveTo>
                    <a:pt x="408635" y="38925"/>
                  </a:moveTo>
                  <a:lnTo>
                    <a:pt x="389191" y="38925"/>
                  </a:lnTo>
                  <a:lnTo>
                    <a:pt x="389191" y="58381"/>
                  </a:lnTo>
                  <a:lnTo>
                    <a:pt x="408635" y="58381"/>
                  </a:lnTo>
                  <a:lnTo>
                    <a:pt x="408635" y="38925"/>
                  </a:lnTo>
                  <a:close/>
                </a:path>
                <a:path w="564514" h="97789">
                  <a:moveTo>
                    <a:pt x="408635" y="0"/>
                  </a:moveTo>
                  <a:lnTo>
                    <a:pt x="389191" y="0"/>
                  </a:lnTo>
                  <a:lnTo>
                    <a:pt x="369735" y="0"/>
                  </a:lnTo>
                  <a:lnTo>
                    <a:pt x="350278" y="0"/>
                  </a:lnTo>
                  <a:lnTo>
                    <a:pt x="350278" y="19456"/>
                  </a:lnTo>
                  <a:lnTo>
                    <a:pt x="369735" y="19456"/>
                  </a:lnTo>
                  <a:lnTo>
                    <a:pt x="389191" y="19456"/>
                  </a:lnTo>
                  <a:lnTo>
                    <a:pt x="408635" y="19456"/>
                  </a:lnTo>
                  <a:lnTo>
                    <a:pt x="408635" y="0"/>
                  </a:lnTo>
                  <a:close/>
                </a:path>
                <a:path w="564514" h="97789">
                  <a:moveTo>
                    <a:pt x="447560" y="19469"/>
                  </a:moveTo>
                  <a:lnTo>
                    <a:pt x="428117" y="19469"/>
                  </a:lnTo>
                  <a:lnTo>
                    <a:pt x="428117" y="38925"/>
                  </a:lnTo>
                  <a:lnTo>
                    <a:pt x="428117" y="58381"/>
                  </a:lnTo>
                  <a:lnTo>
                    <a:pt x="428117" y="77838"/>
                  </a:lnTo>
                  <a:lnTo>
                    <a:pt x="447560" y="77838"/>
                  </a:lnTo>
                  <a:lnTo>
                    <a:pt x="447560" y="58381"/>
                  </a:lnTo>
                  <a:lnTo>
                    <a:pt x="447560" y="38938"/>
                  </a:lnTo>
                  <a:lnTo>
                    <a:pt x="447560" y="19469"/>
                  </a:lnTo>
                  <a:close/>
                </a:path>
                <a:path w="564514" h="97789">
                  <a:moveTo>
                    <a:pt x="447560" y="0"/>
                  </a:moveTo>
                  <a:lnTo>
                    <a:pt x="428117" y="0"/>
                  </a:lnTo>
                  <a:lnTo>
                    <a:pt x="428117" y="19456"/>
                  </a:lnTo>
                  <a:lnTo>
                    <a:pt x="447560" y="19456"/>
                  </a:lnTo>
                  <a:lnTo>
                    <a:pt x="447560" y="0"/>
                  </a:lnTo>
                  <a:close/>
                </a:path>
                <a:path w="564514" h="97789">
                  <a:moveTo>
                    <a:pt x="525399" y="38925"/>
                  </a:moveTo>
                  <a:lnTo>
                    <a:pt x="505942" y="38925"/>
                  </a:lnTo>
                  <a:lnTo>
                    <a:pt x="486486" y="38925"/>
                  </a:lnTo>
                  <a:lnTo>
                    <a:pt x="467029" y="38925"/>
                  </a:lnTo>
                  <a:lnTo>
                    <a:pt x="467029" y="58381"/>
                  </a:lnTo>
                  <a:lnTo>
                    <a:pt x="467029" y="77838"/>
                  </a:lnTo>
                  <a:lnTo>
                    <a:pt x="486486" y="77838"/>
                  </a:lnTo>
                  <a:lnTo>
                    <a:pt x="505942" y="77838"/>
                  </a:lnTo>
                  <a:lnTo>
                    <a:pt x="525399" y="77838"/>
                  </a:lnTo>
                  <a:lnTo>
                    <a:pt x="525399" y="58381"/>
                  </a:lnTo>
                  <a:lnTo>
                    <a:pt x="525399" y="38925"/>
                  </a:lnTo>
                  <a:close/>
                </a:path>
                <a:path w="564514" h="97789">
                  <a:moveTo>
                    <a:pt x="525399" y="0"/>
                  </a:moveTo>
                  <a:lnTo>
                    <a:pt x="505942" y="0"/>
                  </a:lnTo>
                  <a:lnTo>
                    <a:pt x="486486" y="0"/>
                  </a:lnTo>
                  <a:lnTo>
                    <a:pt x="467029" y="0"/>
                  </a:lnTo>
                  <a:lnTo>
                    <a:pt x="447573" y="0"/>
                  </a:lnTo>
                  <a:lnTo>
                    <a:pt x="447573" y="19456"/>
                  </a:lnTo>
                  <a:lnTo>
                    <a:pt x="467029" y="19456"/>
                  </a:lnTo>
                  <a:lnTo>
                    <a:pt x="486486" y="19456"/>
                  </a:lnTo>
                  <a:lnTo>
                    <a:pt x="505942" y="19456"/>
                  </a:lnTo>
                  <a:lnTo>
                    <a:pt x="525399" y="19456"/>
                  </a:lnTo>
                  <a:lnTo>
                    <a:pt x="525399" y="0"/>
                  </a:lnTo>
                  <a:close/>
                </a:path>
                <a:path w="564514" h="97789">
                  <a:moveTo>
                    <a:pt x="544855" y="0"/>
                  </a:moveTo>
                  <a:lnTo>
                    <a:pt x="525411" y="0"/>
                  </a:lnTo>
                  <a:lnTo>
                    <a:pt x="525411" y="19456"/>
                  </a:lnTo>
                  <a:lnTo>
                    <a:pt x="544855" y="19456"/>
                  </a:lnTo>
                  <a:lnTo>
                    <a:pt x="544855" y="0"/>
                  </a:lnTo>
                  <a:close/>
                </a:path>
                <a:path w="564514" h="97789">
                  <a:moveTo>
                    <a:pt x="564324" y="19469"/>
                  </a:moveTo>
                  <a:lnTo>
                    <a:pt x="544868" y="19469"/>
                  </a:lnTo>
                  <a:lnTo>
                    <a:pt x="544868" y="38925"/>
                  </a:lnTo>
                  <a:lnTo>
                    <a:pt x="544868" y="58381"/>
                  </a:lnTo>
                  <a:lnTo>
                    <a:pt x="544868" y="77838"/>
                  </a:lnTo>
                  <a:lnTo>
                    <a:pt x="564324" y="77838"/>
                  </a:lnTo>
                  <a:lnTo>
                    <a:pt x="564324" y="58381"/>
                  </a:lnTo>
                  <a:lnTo>
                    <a:pt x="564324" y="38938"/>
                  </a:lnTo>
                  <a:lnTo>
                    <a:pt x="564324" y="19469"/>
                  </a:lnTo>
                  <a:close/>
                </a:path>
                <a:path w="564514" h="97789">
                  <a:moveTo>
                    <a:pt x="564324" y="0"/>
                  </a:moveTo>
                  <a:lnTo>
                    <a:pt x="544868" y="0"/>
                  </a:lnTo>
                  <a:lnTo>
                    <a:pt x="544868" y="19456"/>
                  </a:lnTo>
                  <a:lnTo>
                    <a:pt x="564324" y="19456"/>
                  </a:lnTo>
                  <a:lnTo>
                    <a:pt x="564324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305416" y="4913185"/>
              <a:ext cx="564515" cy="116839"/>
            </a:xfrm>
            <a:custGeom>
              <a:avLst/>
              <a:gdLst/>
              <a:ahLst/>
              <a:cxnLst/>
              <a:rect l="l" t="t" r="r" b="b"/>
              <a:pathLst>
                <a:path w="564514" h="116839">
                  <a:moveTo>
                    <a:pt x="19456" y="77838"/>
                  </a:moveTo>
                  <a:lnTo>
                    <a:pt x="0" y="77838"/>
                  </a:lnTo>
                  <a:lnTo>
                    <a:pt x="0" y="97294"/>
                  </a:lnTo>
                  <a:lnTo>
                    <a:pt x="19456" y="97294"/>
                  </a:lnTo>
                  <a:lnTo>
                    <a:pt x="19456" y="77838"/>
                  </a:lnTo>
                  <a:close/>
                </a:path>
                <a:path w="564514" h="116839">
                  <a:moveTo>
                    <a:pt x="19456" y="38912"/>
                  </a:moveTo>
                  <a:lnTo>
                    <a:pt x="0" y="38912"/>
                  </a:lnTo>
                  <a:lnTo>
                    <a:pt x="0" y="58381"/>
                  </a:lnTo>
                  <a:lnTo>
                    <a:pt x="19456" y="58381"/>
                  </a:lnTo>
                  <a:lnTo>
                    <a:pt x="19456" y="38912"/>
                  </a:lnTo>
                  <a:close/>
                </a:path>
                <a:path w="564514" h="116839">
                  <a:moveTo>
                    <a:pt x="19456" y="19456"/>
                  </a:moveTo>
                  <a:lnTo>
                    <a:pt x="0" y="19456"/>
                  </a:lnTo>
                  <a:lnTo>
                    <a:pt x="0" y="38900"/>
                  </a:lnTo>
                  <a:lnTo>
                    <a:pt x="19456" y="38900"/>
                  </a:lnTo>
                  <a:lnTo>
                    <a:pt x="19456" y="19456"/>
                  </a:lnTo>
                  <a:close/>
                </a:path>
                <a:path w="564514" h="116839">
                  <a:moveTo>
                    <a:pt x="77825" y="77838"/>
                  </a:moveTo>
                  <a:lnTo>
                    <a:pt x="58381" y="77838"/>
                  </a:lnTo>
                  <a:lnTo>
                    <a:pt x="38925" y="77838"/>
                  </a:lnTo>
                  <a:lnTo>
                    <a:pt x="19469" y="77838"/>
                  </a:lnTo>
                  <a:lnTo>
                    <a:pt x="19469" y="97294"/>
                  </a:lnTo>
                  <a:lnTo>
                    <a:pt x="38925" y="97294"/>
                  </a:lnTo>
                  <a:lnTo>
                    <a:pt x="38925" y="116751"/>
                  </a:lnTo>
                  <a:lnTo>
                    <a:pt x="58381" y="116751"/>
                  </a:lnTo>
                  <a:lnTo>
                    <a:pt x="58381" y="97294"/>
                  </a:lnTo>
                  <a:lnTo>
                    <a:pt x="77825" y="97294"/>
                  </a:lnTo>
                  <a:lnTo>
                    <a:pt x="77825" y="77838"/>
                  </a:lnTo>
                  <a:close/>
                </a:path>
                <a:path w="564514" h="116839">
                  <a:moveTo>
                    <a:pt x="77825" y="38912"/>
                  </a:moveTo>
                  <a:lnTo>
                    <a:pt x="58381" y="38912"/>
                  </a:lnTo>
                  <a:lnTo>
                    <a:pt x="38925" y="38912"/>
                  </a:lnTo>
                  <a:lnTo>
                    <a:pt x="19469" y="38912"/>
                  </a:lnTo>
                  <a:lnTo>
                    <a:pt x="19469" y="58381"/>
                  </a:lnTo>
                  <a:lnTo>
                    <a:pt x="38925" y="58381"/>
                  </a:lnTo>
                  <a:lnTo>
                    <a:pt x="58381" y="58381"/>
                  </a:lnTo>
                  <a:lnTo>
                    <a:pt x="77825" y="58381"/>
                  </a:lnTo>
                  <a:lnTo>
                    <a:pt x="77825" y="38912"/>
                  </a:lnTo>
                  <a:close/>
                </a:path>
                <a:path w="564514" h="116839">
                  <a:moveTo>
                    <a:pt x="97294" y="38912"/>
                  </a:moveTo>
                  <a:lnTo>
                    <a:pt x="77838" y="38912"/>
                  </a:lnTo>
                  <a:lnTo>
                    <a:pt x="77838" y="58381"/>
                  </a:lnTo>
                  <a:lnTo>
                    <a:pt x="97294" y="58381"/>
                  </a:lnTo>
                  <a:lnTo>
                    <a:pt x="97294" y="38912"/>
                  </a:lnTo>
                  <a:close/>
                </a:path>
                <a:path w="564514" h="116839">
                  <a:moveTo>
                    <a:pt x="116751" y="38912"/>
                  </a:moveTo>
                  <a:lnTo>
                    <a:pt x="97307" y="38912"/>
                  </a:lnTo>
                  <a:lnTo>
                    <a:pt x="97307" y="58381"/>
                  </a:lnTo>
                  <a:lnTo>
                    <a:pt x="116751" y="58381"/>
                  </a:lnTo>
                  <a:lnTo>
                    <a:pt x="116751" y="38912"/>
                  </a:lnTo>
                  <a:close/>
                </a:path>
                <a:path w="564514" h="116839">
                  <a:moveTo>
                    <a:pt x="136220" y="77838"/>
                  </a:moveTo>
                  <a:lnTo>
                    <a:pt x="116763" y="77838"/>
                  </a:lnTo>
                  <a:lnTo>
                    <a:pt x="116763" y="97294"/>
                  </a:lnTo>
                  <a:lnTo>
                    <a:pt x="136220" y="97294"/>
                  </a:lnTo>
                  <a:lnTo>
                    <a:pt x="136220" y="77838"/>
                  </a:lnTo>
                  <a:close/>
                </a:path>
                <a:path w="564514" h="116839">
                  <a:moveTo>
                    <a:pt x="136220" y="38912"/>
                  </a:moveTo>
                  <a:lnTo>
                    <a:pt x="116763" y="38912"/>
                  </a:lnTo>
                  <a:lnTo>
                    <a:pt x="116763" y="58381"/>
                  </a:lnTo>
                  <a:lnTo>
                    <a:pt x="136220" y="58381"/>
                  </a:lnTo>
                  <a:lnTo>
                    <a:pt x="136220" y="38912"/>
                  </a:lnTo>
                  <a:close/>
                </a:path>
                <a:path w="564514" h="116839">
                  <a:moveTo>
                    <a:pt x="136220" y="0"/>
                  </a:moveTo>
                  <a:lnTo>
                    <a:pt x="116763" y="0"/>
                  </a:lnTo>
                  <a:lnTo>
                    <a:pt x="116763" y="19456"/>
                  </a:lnTo>
                  <a:lnTo>
                    <a:pt x="116763" y="38900"/>
                  </a:lnTo>
                  <a:lnTo>
                    <a:pt x="136220" y="38900"/>
                  </a:lnTo>
                  <a:lnTo>
                    <a:pt x="136220" y="19469"/>
                  </a:lnTo>
                  <a:lnTo>
                    <a:pt x="136220" y="0"/>
                  </a:lnTo>
                  <a:close/>
                </a:path>
                <a:path w="564514" h="116839">
                  <a:moveTo>
                    <a:pt x="175120" y="77838"/>
                  </a:moveTo>
                  <a:lnTo>
                    <a:pt x="155676" y="77838"/>
                  </a:lnTo>
                  <a:lnTo>
                    <a:pt x="155676" y="97294"/>
                  </a:lnTo>
                  <a:lnTo>
                    <a:pt x="175120" y="97294"/>
                  </a:lnTo>
                  <a:lnTo>
                    <a:pt x="175120" y="77838"/>
                  </a:lnTo>
                  <a:close/>
                </a:path>
                <a:path w="564514" h="116839">
                  <a:moveTo>
                    <a:pt x="175120" y="38912"/>
                  </a:moveTo>
                  <a:lnTo>
                    <a:pt x="155676" y="38912"/>
                  </a:lnTo>
                  <a:lnTo>
                    <a:pt x="155676" y="58381"/>
                  </a:lnTo>
                  <a:lnTo>
                    <a:pt x="175120" y="58381"/>
                  </a:lnTo>
                  <a:lnTo>
                    <a:pt x="175120" y="38912"/>
                  </a:lnTo>
                  <a:close/>
                </a:path>
                <a:path w="564514" h="116839">
                  <a:moveTo>
                    <a:pt x="175120" y="0"/>
                  </a:moveTo>
                  <a:lnTo>
                    <a:pt x="155676" y="0"/>
                  </a:lnTo>
                  <a:lnTo>
                    <a:pt x="155676" y="19469"/>
                  </a:lnTo>
                  <a:lnTo>
                    <a:pt x="175120" y="19469"/>
                  </a:lnTo>
                  <a:lnTo>
                    <a:pt x="175120" y="0"/>
                  </a:lnTo>
                  <a:close/>
                </a:path>
                <a:path w="564514" h="116839">
                  <a:moveTo>
                    <a:pt x="194602" y="58381"/>
                  </a:moveTo>
                  <a:lnTo>
                    <a:pt x="175145" y="58381"/>
                  </a:lnTo>
                  <a:lnTo>
                    <a:pt x="175145" y="77838"/>
                  </a:lnTo>
                  <a:lnTo>
                    <a:pt x="194602" y="77838"/>
                  </a:lnTo>
                  <a:lnTo>
                    <a:pt x="194602" y="58381"/>
                  </a:lnTo>
                  <a:close/>
                </a:path>
                <a:path w="564514" h="116839">
                  <a:moveTo>
                    <a:pt x="214045" y="38912"/>
                  </a:moveTo>
                  <a:lnTo>
                    <a:pt x="194602" y="38912"/>
                  </a:lnTo>
                  <a:lnTo>
                    <a:pt x="194602" y="58381"/>
                  </a:lnTo>
                  <a:lnTo>
                    <a:pt x="214045" y="58381"/>
                  </a:lnTo>
                  <a:lnTo>
                    <a:pt x="214045" y="38912"/>
                  </a:lnTo>
                  <a:close/>
                </a:path>
                <a:path w="564514" h="116839">
                  <a:moveTo>
                    <a:pt x="214045" y="0"/>
                  </a:moveTo>
                  <a:lnTo>
                    <a:pt x="194602" y="0"/>
                  </a:lnTo>
                  <a:lnTo>
                    <a:pt x="175145" y="0"/>
                  </a:lnTo>
                  <a:lnTo>
                    <a:pt x="175145" y="19456"/>
                  </a:lnTo>
                  <a:lnTo>
                    <a:pt x="175145" y="38900"/>
                  </a:lnTo>
                  <a:lnTo>
                    <a:pt x="194602" y="38900"/>
                  </a:lnTo>
                  <a:lnTo>
                    <a:pt x="194602" y="19469"/>
                  </a:lnTo>
                  <a:lnTo>
                    <a:pt x="214045" y="19469"/>
                  </a:lnTo>
                  <a:lnTo>
                    <a:pt x="214045" y="0"/>
                  </a:lnTo>
                  <a:close/>
                </a:path>
                <a:path w="564514" h="116839">
                  <a:moveTo>
                    <a:pt x="233514" y="58381"/>
                  </a:moveTo>
                  <a:lnTo>
                    <a:pt x="214058" y="58381"/>
                  </a:lnTo>
                  <a:lnTo>
                    <a:pt x="214058" y="77838"/>
                  </a:lnTo>
                  <a:lnTo>
                    <a:pt x="233514" y="77838"/>
                  </a:lnTo>
                  <a:lnTo>
                    <a:pt x="233514" y="58381"/>
                  </a:lnTo>
                  <a:close/>
                </a:path>
                <a:path w="564514" h="116839">
                  <a:moveTo>
                    <a:pt x="252971" y="38912"/>
                  </a:moveTo>
                  <a:lnTo>
                    <a:pt x="233514" y="38912"/>
                  </a:lnTo>
                  <a:lnTo>
                    <a:pt x="233514" y="58381"/>
                  </a:lnTo>
                  <a:lnTo>
                    <a:pt x="252971" y="58381"/>
                  </a:lnTo>
                  <a:lnTo>
                    <a:pt x="252971" y="38912"/>
                  </a:lnTo>
                  <a:close/>
                </a:path>
                <a:path w="564514" h="116839">
                  <a:moveTo>
                    <a:pt x="252971" y="19456"/>
                  </a:moveTo>
                  <a:lnTo>
                    <a:pt x="233514" y="19456"/>
                  </a:lnTo>
                  <a:lnTo>
                    <a:pt x="233514" y="0"/>
                  </a:lnTo>
                  <a:lnTo>
                    <a:pt x="214058" y="0"/>
                  </a:lnTo>
                  <a:lnTo>
                    <a:pt x="214058" y="19469"/>
                  </a:lnTo>
                  <a:lnTo>
                    <a:pt x="233514" y="19469"/>
                  </a:lnTo>
                  <a:lnTo>
                    <a:pt x="233514" y="38900"/>
                  </a:lnTo>
                  <a:lnTo>
                    <a:pt x="252971" y="38900"/>
                  </a:lnTo>
                  <a:lnTo>
                    <a:pt x="252971" y="19456"/>
                  </a:lnTo>
                  <a:close/>
                </a:path>
                <a:path w="564514" h="116839">
                  <a:moveTo>
                    <a:pt x="291896" y="0"/>
                  </a:moveTo>
                  <a:lnTo>
                    <a:pt x="272440" y="0"/>
                  </a:lnTo>
                  <a:lnTo>
                    <a:pt x="272440" y="19469"/>
                  </a:lnTo>
                  <a:lnTo>
                    <a:pt x="291896" y="19469"/>
                  </a:lnTo>
                  <a:lnTo>
                    <a:pt x="291896" y="0"/>
                  </a:lnTo>
                  <a:close/>
                </a:path>
                <a:path w="564514" h="116839">
                  <a:moveTo>
                    <a:pt x="311340" y="58381"/>
                  </a:moveTo>
                  <a:lnTo>
                    <a:pt x="291896" y="58381"/>
                  </a:lnTo>
                  <a:lnTo>
                    <a:pt x="291896" y="38912"/>
                  </a:lnTo>
                  <a:lnTo>
                    <a:pt x="272440" y="38912"/>
                  </a:lnTo>
                  <a:lnTo>
                    <a:pt x="272440" y="58381"/>
                  </a:lnTo>
                  <a:lnTo>
                    <a:pt x="272440" y="77838"/>
                  </a:lnTo>
                  <a:lnTo>
                    <a:pt x="272440" y="97294"/>
                  </a:lnTo>
                  <a:lnTo>
                    <a:pt x="291896" y="97294"/>
                  </a:lnTo>
                  <a:lnTo>
                    <a:pt x="291896" y="77838"/>
                  </a:lnTo>
                  <a:lnTo>
                    <a:pt x="311340" y="77838"/>
                  </a:lnTo>
                  <a:lnTo>
                    <a:pt x="311340" y="58381"/>
                  </a:lnTo>
                  <a:close/>
                </a:path>
                <a:path w="564514" h="116839">
                  <a:moveTo>
                    <a:pt x="350266" y="58381"/>
                  </a:moveTo>
                  <a:lnTo>
                    <a:pt x="330809" y="58381"/>
                  </a:lnTo>
                  <a:lnTo>
                    <a:pt x="330809" y="38912"/>
                  </a:lnTo>
                  <a:lnTo>
                    <a:pt x="311353" y="38912"/>
                  </a:lnTo>
                  <a:lnTo>
                    <a:pt x="311353" y="58381"/>
                  </a:lnTo>
                  <a:lnTo>
                    <a:pt x="311353" y="77838"/>
                  </a:lnTo>
                  <a:lnTo>
                    <a:pt x="311353" y="97294"/>
                  </a:lnTo>
                  <a:lnTo>
                    <a:pt x="330809" y="97294"/>
                  </a:lnTo>
                  <a:lnTo>
                    <a:pt x="350266" y="97294"/>
                  </a:lnTo>
                  <a:lnTo>
                    <a:pt x="350266" y="77838"/>
                  </a:lnTo>
                  <a:lnTo>
                    <a:pt x="350266" y="58381"/>
                  </a:lnTo>
                  <a:close/>
                </a:path>
                <a:path w="564514" h="116839">
                  <a:moveTo>
                    <a:pt x="350266" y="19456"/>
                  </a:moveTo>
                  <a:lnTo>
                    <a:pt x="330809" y="19456"/>
                  </a:lnTo>
                  <a:lnTo>
                    <a:pt x="330809" y="0"/>
                  </a:lnTo>
                  <a:lnTo>
                    <a:pt x="311353" y="0"/>
                  </a:lnTo>
                  <a:lnTo>
                    <a:pt x="311353" y="19456"/>
                  </a:lnTo>
                  <a:lnTo>
                    <a:pt x="311353" y="38900"/>
                  </a:lnTo>
                  <a:lnTo>
                    <a:pt x="330809" y="38900"/>
                  </a:lnTo>
                  <a:lnTo>
                    <a:pt x="350266" y="38900"/>
                  </a:lnTo>
                  <a:lnTo>
                    <a:pt x="350266" y="19456"/>
                  </a:lnTo>
                  <a:close/>
                </a:path>
                <a:path w="564514" h="116839">
                  <a:moveTo>
                    <a:pt x="408635" y="38912"/>
                  </a:moveTo>
                  <a:lnTo>
                    <a:pt x="389191" y="38912"/>
                  </a:lnTo>
                  <a:lnTo>
                    <a:pt x="389191" y="58381"/>
                  </a:lnTo>
                  <a:lnTo>
                    <a:pt x="369735" y="58381"/>
                  </a:lnTo>
                  <a:lnTo>
                    <a:pt x="369735" y="38912"/>
                  </a:lnTo>
                  <a:lnTo>
                    <a:pt x="350278" y="38912"/>
                  </a:lnTo>
                  <a:lnTo>
                    <a:pt x="350278" y="58381"/>
                  </a:lnTo>
                  <a:lnTo>
                    <a:pt x="350278" y="77838"/>
                  </a:lnTo>
                  <a:lnTo>
                    <a:pt x="350278" y="97294"/>
                  </a:lnTo>
                  <a:lnTo>
                    <a:pt x="369735" y="97294"/>
                  </a:lnTo>
                  <a:lnTo>
                    <a:pt x="389191" y="97294"/>
                  </a:lnTo>
                  <a:lnTo>
                    <a:pt x="389191" y="77838"/>
                  </a:lnTo>
                  <a:lnTo>
                    <a:pt x="408635" y="77838"/>
                  </a:lnTo>
                  <a:lnTo>
                    <a:pt x="408635" y="58381"/>
                  </a:lnTo>
                  <a:lnTo>
                    <a:pt x="408635" y="38912"/>
                  </a:lnTo>
                  <a:close/>
                </a:path>
                <a:path w="564514" h="116839">
                  <a:moveTo>
                    <a:pt x="408635" y="19456"/>
                  </a:moveTo>
                  <a:lnTo>
                    <a:pt x="389191" y="19456"/>
                  </a:lnTo>
                  <a:lnTo>
                    <a:pt x="389191" y="0"/>
                  </a:lnTo>
                  <a:lnTo>
                    <a:pt x="369735" y="0"/>
                  </a:lnTo>
                  <a:lnTo>
                    <a:pt x="369735" y="19456"/>
                  </a:lnTo>
                  <a:lnTo>
                    <a:pt x="350278" y="19456"/>
                  </a:lnTo>
                  <a:lnTo>
                    <a:pt x="350278" y="38900"/>
                  </a:lnTo>
                  <a:lnTo>
                    <a:pt x="369735" y="38900"/>
                  </a:lnTo>
                  <a:lnTo>
                    <a:pt x="389191" y="38900"/>
                  </a:lnTo>
                  <a:lnTo>
                    <a:pt x="408635" y="38900"/>
                  </a:lnTo>
                  <a:lnTo>
                    <a:pt x="408635" y="19456"/>
                  </a:lnTo>
                  <a:close/>
                </a:path>
                <a:path w="564514" h="116839">
                  <a:moveTo>
                    <a:pt x="428104" y="77838"/>
                  </a:moveTo>
                  <a:lnTo>
                    <a:pt x="408647" y="77838"/>
                  </a:lnTo>
                  <a:lnTo>
                    <a:pt x="408647" y="97294"/>
                  </a:lnTo>
                  <a:lnTo>
                    <a:pt x="428104" y="97294"/>
                  </a:lnTo>
                  <a:lnTo>
                    <a:pt x="428104" y="77838"/>
                  </a:lnTo>
                  <a:close/>
                </a:path>
                <a:path w="564514" h="116839">
                  <a:moveTo>
                    <a:pt x="447560" y="38912"/>
                  </a:moveTo>
                  <a:lnTo>
                    <a:pt x="428117" y="38912"/>
                  </a:lnTo>
                  <a:lnTo>
                    <a:pt x="428117" y="58381"/>
                  </a:lnTo>
                  <a:lnTo>
                    <a:pt x="447560" y="58381"/>
                  </a:lnTo>
                  <a:lnTo>
                    <a:pt x="447560" y="38912"/>
                  </a:lnTo>
                  <a:close/>
                </a:path>
                <a:path w="564514" h="116839">
                  <a:moveTo>
                    <a:pt x="447560" y="0"/>
                  </a:moveTo>
                  <a:lnTo>
                    <a:pt x="428117" y="0"/>
                  </a:lnTo>
                  <a:lnTo>
                    <a:pt x="428117" y="19456"/>
                  </a:lnTo>
                  <a:lnTo>
                    <a:pt x="428117" y="38900"/>
                  </a:lnTo>
                  <a:lnTo>
                    <a:pt x="447560" y="38900"/>
                  </a:lnTo>
                  <a:lnTo>
                    <a:pt x="447560" y="19469"/>
                  </a:lnTo>
                  <a:lnTo>
                    <a:pt x="447560" y="0"/>
                  </a:lnTo>
                  <a:close/>
                </a:path>
                <a:path w="564514" h="116839">
                  <a:moveTo>
                    <a:pt x="525399" y="77838"/>
                  </a:moveTo>
                  <a:lnTo>
                    <a:pt x="505942" y="77838"/>
                  </a:lnTo>
                  <a:lnTo>
                    <a:pt x="486486" y="77838"/>
                  </a:lnTo>
                  <a:lnTo>
                    <a:pt x="467029" y="77838"/>
                  </a:lnTo>
                  <a:lnTo>
                    <a:pt x="467029" y="97294"/>
                  </a:lnTo>
                  <a:lnTo>
                    <a:pt x="486486" y="97294"/>
                  </a:lnTo>
                  <a:lnTo>
                    <a:pt x="505942" y="97294"/>
                  </a:lnTo>
                  <a:lnTo>
                    <a:pt x="525399" y="97294"/>
                  </a:lnTo>
                  <a:lnTo>
                    <a:pt x="525399" y="77838"/>
                  </a:lnTo>
                  <a:close/>
                </a:path>
                <a:path w="564514" h="116839">
                  <a:moveTo>
                    <a:pt x="525399" y="38912"/>
                  </a:moveTo>
                  <a:lnTo>
                    <a:pt x="505942" y="38912"/>
                  </a:lnTo>
                  <a:lnTo>
                    <a:pt x="486486" y="38912"/>
                  </a:lnTo>
                  <a:lnTo>
                    <a:pt x="467029" y="38912"/>
                  </a:lnTo>
                  <a:lnTo>
                    <a:pt x="447573" y="38912"/>
                  </a:lnTo>
                  <a:lnTo>
                    <a:pt x="447573" y="58381"/>
                  </a:lnTo>
                  <a:lnTo>
                    <a:pt x="467029" y="58381"/>
                  </a:lnTo>
                  <a:lnTo>
                    <a:pt x="486486" y="58381"/>
                  </a:lnTo>
                  <a:lnTo>
                    <a:pt x="505942" y="58381"/>
                  </a:lnTo>
                  <a:lnTo>
                    <a:pt x="525399" y="58381"/>
                  </a:lnTo>
                  <a:lnTo>
                    <a:pt x="525399" y="38912"/>
                  </a:lnTo>
                  <a:close/>
                </a:path>
                <a:path w="564514" h="116839">
                  <a:moveTo>
                    <a:pt x="525399" y="0"/>
                  </a:moveTo>
                  <a:lnTo>
                    <a:pt x="505942" y="0"/>
                  </a:lnTo>
                  <a:lnTo>
                    <a:pt x="486486" y="0"/>
                  </a:lnTo>
                  <a:lnTo>
                    <a:pt x="467029" y="0"/>
                  </a:lnTo>
                  <a:lnTo>
                    <a:pt x="467029" y="19469"/>
                  </a:lnTo>
                  <a:lnTo>
                    <a:pt x="486486" y="19469"/>
                  </a:lnTo>
                  <a:lnTo>
                    <a:pt x="505942" y="19469"/>
                  </a:lnTo>
                  <a:lnTo>
                    <a:pt x="525399" y="19469"/>
                  </a:lnTo>
                  <a:lnTo>
                    <a:pt x="525399" y="0"/>
                  </a:lnTo>
                  <a:close/>
                </a:path>
                <a:path w="564514" h="116839">
                  <a:moveTo>
                    <a:pt x="544855" y="38912"/>
                  </a:moveTo>
                  <a:lnTo>
                    <a:pt x="525411" y="38912"/>
                  </a:lnTo>
                  <a:lnTo>
                    <a:pt x="525411" y="58381"/>
                  </a:lnTo>
                  <a:lnTo>
                    <a:pt x="544855" y="58381"/>
                  </a:lnTo>
                  <a:lnTo>
                    <a:pt x="544855" y="38912"/>
                  </a:lnTo>
                  <a:close/>
                </a:path>
                <a:path w="564514" h="116839">
                  <a:moveTo>
                    <a:pt x="564324" y="77838"/>
                  </a:moveTo>
                  <a:lnTo>
                    <a:pt x="544868" y="77838"/>
                  </a:lnTo>
                  <a:lnTo>
                    <a:pt x="544868" y="97294"/>
                  </a:lnTo>
                  <a:lnTo>
                    <a:pt x="564324" y="97294"/>
                  </a:lnTo>
                  <a:lnTo>
                    <a:pt x="564324" y="77838"/>
                  </a:lnTo>
                  <a:close/>
                </a:path>
                <a:path w="564514" h="116839">
                  <a:moveTo>
                    <a:pt x="564324" y="38912"/>
                  </a:moveTo>
                  <a:lnTo>
                    <a:pt x="544868" y="38912"/>
                  </a:lnTo>
                  <a:lnTo>
                    <a:pt x="544868" y="58381"/>
                  </a:lnTo>
                  <a:lnTo>
                    <a:pt x="564324" y="58381"/>
                  </a:lnTo>
                  <a:lnTo>
                    <a:pt x="564324" y="38912"/>
                  </a:lnTo>
                  <a:close/>
                </a:path>
                <a:path w="564514" h="116839">
                  <a:moveTo>
                    <a:pt x="564324" y="0"/>
                  </a:moveTo>
                  <a:lnTo>
                    <a:pt x="544868" y="0"/>
                  </a:lnTo>
                  <a:lnTo>
                    <a:pt x="544868" y="19456"/>
                  </a:lnTo>
                  <a:lnTo>
                    <a:pt x="544868" y="38900"/>
                  </a:lnTo>
                  <a:lnTo>
                    <a:pt x="564324" y="38900"/>
                  </a:lnTo>
                  <a:lnTo>
                    <a:pt x="564324" y="19469"/>
                  </a:lnTo>
                  <a:lnTo>
                    <a:pt x="564324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305416" y="5010479"/>
              <a:ext cx="564515" cy="97790"/>
            </a:xfrm>
            <a:custGeom>
              <a:avLst/>
              <a:gdLst/>
              <a:ahLst/>
              <a:cxnLst/>
              <a:rect l="l" t="t" r="r" b="b"/>
              <a:pathLst>
                <a:path w="564514" h="97789">
                  <a:moveTo>
                    <a:pt x="19456" y="58381"/>
                  </a:moveTo>
                  <a:lnTo>
                    <a:pt x="0" y="58381"/>
                  </a:lnTo>
                  <a:lnTo>
                    <a:pt x="0" y="77838"/>
                  </a:lnTo>
                  <a:lnTo>
                    <a:pt x="0" y="97282"/>
                  </a:lnTo>
                  <a:lnTo>
                    <a:pt x="19456" y="97282"/>
                  </a:lnTo>
                  <a:lnTo>
                    <a:pt x="19456" y="77838"/>
                  </a:lnTo>
                  <a:lnTo>
                    <a:pt x="19456" y="58381"/>
                  </a:lnTo>
                  <a:close/>
                </a:path>
                <a:path w="564514" h="97789">
                  <a:moveTo>
                    <a:pt x="77825" y="0"/>
                  </a:moveTo>
                  <a:lnTo>
                    <a:pt x="58381" y="0"/>
                  </a:lnTo>
                  <a:lnTo>
                    <a:pt x="38925" y="0"/>
                  </a:lnTo>
                  <a:lnTo>
                    <a:pt x="38925" y="19456"/>
                  </a:lnTo>
                  <a:lnTo>
                    <a:pt x="19469" y="19456"/>
                  </a:lnTo>
                  <a:lnTo>
                    <a:pt x="19469" y="38912"/>
                  </a:lnTo>
                  <a:lnTo>
                    <a:pt x="38925" y="38912"/>
                  </a:lnTo>
                  <a:lnTo>
                    <a:pt x="58381" y="38912"/>
                  </a:lnTo>
                  <a:lnTo>
                    <a:pt x="58381" y="58381"/>
                  </a:lnTo>
                  <a:lnTo>
                    <a:pt x="38925" y="58381"/>
                  </a:lnTo>
                  <a:lnTo>
                    <a:pt x="38925" y="77838"/>
                  </a:lnTo>
                  <a:lnTo>
                    <a:pt x="19469" y="77838"/>
                  </a:lnTo>
                  <a:lnTo>
                    <a:pt x="19469" y="97282"/>
                  </a:lnTo>
                  <a:lnTo>
                    <a:pt x="38925" y="97282"/>
                  </a:lnTo>
                  <a:lnTo>
                    <a:pt x="58381" y="97282"/>
                  </a:lnTo>
                  <a:lnTo>
                    <a:pt x="58381" y="77838"/>
                  </a:lnTo>
                  <a:lnTo>
                    <a:pt x="77825" y="77838"/>
                  </a:lnTo>
                  <a:lnTo>
                    <a:pt x="77825" y="58381"/>
                  </a:lnTo>
                  <a:lnTo>
                    <a:pt x="77825" y="38912"/>
                  </a:lnTo>
                  <a:lnTo>
                    <a:pt x="77825" y="19456"/>
                  </a:lnTo>
                  <a:lnTo>
                    <a:pt x="77825" y="0"/>
                  </a:lnTo>
                  <a:close/>
                </a:path>
                <a:path w="564514" h="97789">
                  <a:moveTo>
                    <a:pt x="97294" y="77838"/>
                  </a:moveTo>
                  <a:lnTo>
                    <a:pt x="77838" y="77838"/>
                  </a:lnTo>
                  <a:lnTo>
                    <a:pt x="77838" y="97282"/>
                  </a:lnTo>
                  <a:lnTo>
                    <a:pt x="97294" y="97282"/>
                  </a:lnTo>
                  <a:lnTo>
                    <a:pt x="97294" y="77838"/>
                  </a:lnTo>
                  <a:close/>
                </a:path>
                <a:path w="564514" h="97789">
                  <a:moveTo>
                    <a:pt x="97294" y="38912"/>
                  </a:moveTo>
                  <a:lnTo>
                    <a:pt x="77838" y="38912"/>
                  </a:lnTo>
                  <a:lnTo>
                    <a:pt x="77838" y="58381"/>
                  </a:lnTo>
                  <a:lnTo>
                    <a:pt x="97294" y="58381"/>
                  </a:lnTo>
                  <a:lnTo>
                    <a:pt x="97294" y="38912"/>
                  </a:lnTo>
                  <a:close/>
                </a:path>
                <a:path w="564514" h="97789">
                  <a:moveTo>
                    <a:pt x="97294" y="0"/>
                  </a:moveTo>
                  <a:lnTo>
                    <a:pt x="77838" y="0"/>
                  </a:lnTo>
                  <a:lnTo>
                    <a:pt x="77838" y="19456"/>
                  </a:lnTo>
                  <a:lnTo>
                    <a:pt x="97294" y="19456"/>
                  </a:lnTo>
                  <a:lnTo>
                    <a:pt x="97294" y="0"/>
                  </a:lnTo>
                  <a:close/>
                </a:path>
                <a:path w="564514" h="97789">
                  <a:moveTo>
                    <a:pt x="116751" y="58381"/>
                  </a:moveTo>
                  <a:lnTo>
                    <a:pt x="97307" y="58381"/>
                  </a:lnTo>
                  <a:lnTo>
                    <a:pt x="97307" y="77838"/>
                  </a:lnTo>
                  <a:lnTo>
                    <a:pt x="97307" y="97282"/>
                  </a:lnTo>
                  <a:lnTo>
                    <a:pt x="116751" y="97282"/>
                  </a:lnTo>
                  <a:lnTo>
                    <a:pt x="116751" y="77838"/>
                  </a:lnTo>
                  <a:lnTo>
                    <a:pt x="116751" y="58381"/>
                  </a:lnTo>
                  <a:close/>
                </a:path>
                <a:path w="564514" h="97789">
                  <a:moveTo>
                    <a:pt x="136220" y="58381"/>
                  </a:moveTo>
                  <a:lnTo>
                    <a:pt x="116763" y="58381"/>
                  </a:lnTo>
                  <a:lnTo>
                    <a:pt x="116763" y="77838"/>
                  </a:lnTo>
                  <a:lnTo>
                    <a:pt x="136220" y="77838"/>
                  </a:lnTo>
                  <a:lnTo>
                    <a:pt x="136220" y="58381"/>
                  </a:lnTo>
                  <a:close/>
                </a:path>
                <a:path w="564514" h="97789">
                  <a:moveTo>
                    <a:pt x="175120" y="0"/>
                  </a:moveTo>
                  <a:lnTo>
                    <a:pt x="155676" y="0"/>
                  </a:lnTo>
                  <a:lnTo>
                    <a:pt x="136220" y="0"/>
                  </a:lnTo>
                  <a:lnTo>
                    <a:pt x="136220" y="19456"/>
                  </a:lnTo>
                  <a:lnTo>
                    <a:pt x="116763" y="19456"/>
                  </a:lnTo>
                  <a:lnTo>
                    <a:pt x="116763" y="38912"/>
                  </a:lnTo>
                  <a:lnTo>
                    <a:pt x="136220" y="38912"/>
                  </a:lnTo>
                  <a:lnTo>
                    <a:pt x="155676" y="38912"/>
                  </a:lnTo>
                  <a:lnTo>
                    <a:pt x="155676" y="19456"/>
                  </a:lnTo>
                  <a:lnTo>
                    <a:pt x="175120" y="19456"/>
                  </a:lnTo>
                  <a:lnTo>
                    <a:pt x="175120" y="0"/>
                  </a:lnTo>
                  <a:close/>
                </a:path>
                <a:path w="564514" h="97789">
                  <a:moveTo>
                    <a:pt x="194602" y="58381"/>
                  </a:moveTo>
                  <a:lnTo>
                    <a:pt x="175145" y="58381"/>
                  </a:lnTo>
                  <a:lnTo>
                    <a:pt x="175145" y="77838"/>
                  </a:lnTo>
                  <a:lnTo>
                    <a:pt x="194602" y="77838"/>
                  </a:lnTo>
                  <a:lnTo>
                    <a:pt x="194602" y="58381"/>
                  </a:lnTo>
                  <a:close/>
                </a:path>
                <a:path w="564514" h="97789">
                  <a:moveTo>
                    <a:pt x="194602" y="0"/>
                  </a:moveTo>
                  <a:lnTo>
                    <a:pt x="175145" y="0"/>
                  </a:lnTo>
                  <a:lnTo>
                    <a:pt x="175145" y="19456"/>
                  </a:lnTo>
                  <a:lnTo>
                    <a:pt x="194602" y="19456"/>
                  </a:lnTo>
                  <a:lnTo>
                    <a:pt x="194602" y="0"/>
                  </a:lnTo>
                  <a:close/>
                </a:path>
                <a:path w="564514" h="97789">
                  <a:moveTo>
                    <a:pt x="214045" y="77838"/>
                  </a:moveTo>
                  <a:lnTo>
                    <a:pt x="194602" y="77838"/>
                  </a:lnTo>
                  <a:lnTo>
                    <a:pt x="194602" y="97282"/>
                  </a:lnTo>
                  <a:lnTo>
                    <a:pt x="214045" y="97282"/>
                  </a:lnTo>
                  <a:lnTo>
                    <a:pt x="214045" y="77838"/>
                  </a:lnTo>
                  <a:close/>
                </a:path>
                <a:path w="564514" h="97789">
                  <a:moveTo>
                    <a:pt x="272415" y="77838"/>
                  </a:moveTo>
                  <a:lnTo>
                    <a:pt x="252971" y="77838"/>
                  </a:lnTo>
                  <a:lnTo>
                    <a:pt x="252971" y="97282"/>
                  </a:lnTo>
                  <a:lnTo>
                    <a:pt x="272415" y="97282"/>
                  </a:lnTo>
                  <a:lnTo>
                    <a:pt x="272415" y="77838"/>
                  </a:lnTo>
                  <a:close/>
                </a:path>
                <a:path w="564514" h="97789">
                  <a:moveTo>
                    <a:pt x="272415" y="19456"/>
                  </a:moveTo>
                  <a:lnTo>
                    <a:pt x="252971" y="19456"/>
                  </a:lnTo>
                  <a:lnTo>
                    <a:pt x="252971" y="38912"/>
                  </a:lnTo>
                  <a:lnTo>
                    <a:pt x="233514" y="38912"/>
                  </a:lnTo>
                  <a:lnTo>
                    <a:pt x="214058" y="38912"/>
                  </a:lnTo>
                  <a:lnTo>
                    <a:pt x="214058" y="58381"/>
                  </a:lnTo>
                  <a:lnTo>
                    <a:pt x="214058" y="77838"/>
                  </a:lnTo>
                  <a:lnTo>
                    <a:pt x="214058" y="97282"/>
                  </a:lnTo>
                  <a:lnTo>
                    <a:pt x="233514" y="97282"/>
                  </a:lnTo>
                  <a:lnTo>
                    <a:pt x="233514" y="77838"/>
                  </a:lnTo>
                  <a:lnTo>
                    <a:pt x="233514" y="58381"/>
                  </a:lnTo>
                  <a:lnTo>
                    <a:pt x="252971" y="58381"/>
                  </a:lnTo>
                  <a:lnTo>
                    <a:pt x="272415" y="58381"/>
                  </a:lnTo>
                  <a:lnTo>
                    <a:pt x="272415" y="38912"/>
                  </a:lnTo>
                  <a:lnTo>
                    <a:pt x="272415" y="19456"/>
                  </a:lnTo>
                  <a:close/>
                </a:path>
                <a:path w="564514" h="97789">
                  <a:moveTo>
                    <a:pt x="291896" y="0"/>
                  </a:moveTo>
                  <a:lnTo>
                    <a:pt x="272440" y="0"/>
                  </a:lnTo>
                  <a:lnTo>
                    <a:pt x="272440" y="19456"/>
                  </a:lnTo>
                  <a:lnTo>
                    <a:pt x="291896" y="19456"/>
                  </a:lnTo>
                  <a:lnTo>
                    <a:pt x="291896" y="0"/>
                  </a:lnTo>
                  <a:close/>
                </a:path>
                <a:path w="564514" h="97789">
                  <a:moveTo>
                    <a:pt x="311340" y="38912"/>
                  </a:moveTo>
                  <a:lnTo>
                    <a:pt x="291896" y="38912"/>
                  </a:lnTo>
                  <a:lnTo>
                    <a:pt x="272440" y="38912"/>
                  </a:lnTo>
                  <a:lnTo>
                    <a:pt x="272440" y="58381"/>
                  </a:lnTo>
                  <a:lnTo>
                    <a:pt x="272440" y="77838"/>
                  </a:lnTo>
                  <a:lnTo>
                    <a:pt x="291896" y="77838"/>
                  </a:lnTo>
                  <a:lnTo>
                    <a:pt x="291896" y="97282"/>
                  </a:lnTo>
                  <a:lnTo>
                    <a:pt x="311340" y="97282"/>
                  </a:lnTo>
                  <a:lnTo>
                    <a:pt x="311340" y="77838"/>
                  </a:lnTo>
                  <a:lnTo>
                    <a:pt x="311340" y="58381"/>
                  </a:lnTo>
                  <a:lnTo>
                    <a:pt x="311340" y="38912"/>
                  </a:lnTo>
                  <a:close/>
                </a:path>
                <a:path w="564514" h="97789">
                  <a:moveTo>
                    <a:pt x="330809" y="0"/>
                  </a:moveTo>
                  <a:lnTo>
                    <a:pt x="311353" y="0"/>
                  </a:lnTo>
                  <a:lnTo>
                    <a:pt x="311353" y="19456"/>
                  </a:lnTo>
                  <a:lnTo>
                    <a:pt x="330809" y="19456"/>
                  </a:lnTo>
                  <a:lnTo>
                    <a:pt x="330809" y="0"/>
                  </a:lnTo>
                  <a:close/>
                </a:path>
                <a:path w="564514" h="97789">
                  <a:moveTo>
                    <a:pt x="350266" y="58381"/>
                  </a:moveTo>
                  <a:lnTo>
                    <a:pt x="330809" y="58381"/>
                  </a:lnTo>
                  <a:lnTo>
                    <a:pt x="330809" y="77838"/>
                  </a:lnTo>
                  <a:lnTo>
                    <a:pt x="311353" y="77838"/>
                  </a:lnTo>
                  <a:lnTo>
                    <a:pt x="311353" y="97282"/>
                  </a:lnTo>
                  <a:lnTo>
                    <a:pt x="330809" y="97282"/>
                  </a:lnTo>
                  <a:lnTo>
                    <a:pt x="350266" y="97282"/>
                  </a:lnTo>
                  <a:lnTo>
                    <a:pt x="350266" y="77838"/>
                  </a:lnTo>
                  <a:lnTo>
                    <a:pt x="350266" y="58381"/>
                  </a:lnTo>
                  <a:close/>
                </a:path>
                <a:path w="564514" h="97789">
                  <a:moveTo>
                    <a:pt x="369735" y="19456"/>
                  </a:moveTo>
                  <a:lnTo>
                    <a:pt x="350278" y="19456"/>
                  </a:lnTo>
                  <a:lnTo>
                    <a:pt x="350278" y="38912"/>
                  </a:lnTo>
                  <a:lnTo>
                    <a:pt x="350278" y="58381"/>
                  </a:lnTo>
                  <a:lnTo>
                    <a:pt x="369735" y="58381"/>
                  </a:lnTo>
                  <a:lnTo>
                    <a:pt x="369735" y="38912"/>
                  </a:lnTo>
                  <a:lnTo>
                    <a:pt x="369735" y="19456"/>
                  </a:lnTo>
                  <a:close/>
                </a:path>
                <a:path w="564514" h="97789">
                  <a:moveTo>
                    <a:pt x="408635" y="77838"/>
                  </a:moveTo>
                  <a:lnTo>
                    <a:pt x="389191" y="77838"/>
                  </a:lnTo>
                  <a:lnTo>
                    <a:pt x="389191" y="58381"/>
                  </a:lnTo>
                  <a:lnTo>
                    <a:pt x="369735" y="58381"/>
                  </a:lnTo>
                  <a:lnTo>
                    <a:pt x="369735" y="77838"/>
                  </a:lnTo>
                  <a:lnTo>
                    <a:pt x="369735" y="97282"/>
                  </a:lnTo>
                  <a:lnTo>
                    <a:pt x="389191" y="97282"/>
                  </a:lnTo>
                  <a:lnTo>
                    <a:pt x="408635" y="97282"/>
                  </a:lnTo>
                  <a:lnTo>
                    <a:pt x="408635" y="77838"/>
                  </a:lnTo>
                  <a:close/>
                </a:path>
                <a:path w="564514" h="97789">
                  <a:moveTo>
                    <a:pt x="408635" y="0"/>
                  </a:moveTo>
                  <a:lnTo>
                    <a:pt x="389191" y="0"/>
                  </a:lnTo>
                  <a:lnTo>
                    <a:pt x="369735" y="0"/>
                  </a:lnTo>
                  <a:lnTo>
                    <a:pt x="369735" y="19456"/>
                  </a:lnTo>
                  <a:lnTo>
                    <a:pt x="389191" y="19456"/>
                  </a:lnTo>
                  <a:lnTo>
                    <a:pt x="389191" y="38912"/>
                  </a:lnTo>
                  <a:lnTo>
                    <a:pt x="389191" y="58381"/>
                  </a:lnTo>
                  <a:lnTo>
                    <a:pt x="408635" y="58381"/>
                  </a:lnTo>
                  <a:lnTo>
                    <a:pt x="408635" y="38912"/>
                  </a:lnTo>
                  <a:lnTo>
                    <a:pt x="408635" y="19456"/>
                  </a:lnTo>
                  <a:lnTo>
                    <a:pt x="408635" y="0"/>
                  </a:lnTo>
                  <a:close/>
                </a:path>
                <a:path w="564514" h="97789">
                  <a:moveTo>
                    <a:pt x="428104" y="38912"/>
                  </a:moveTo>
                  <a:lnTo>
                    <a:pt x="408647" y="38912"/>
                  </a:lnTo>
                  <a:lnTo>
                    <a:pt x="408647" y="58381"/>
                  </a:lnTo>
                  <a:lnTo>
                    <a:pt x="428104" y="58381"/>
                  </a:lnTo>
                  <a:lnTo>
                    <a:pt x="428104" y="38912"/>
                  </a:lnTo>
                  <a:close/>
                </a:path>
                <a:path w="564514" h="97789">
                  <a:moveTo>
                    <a:pt x="447560" y="77838"/>
                  </a:moveTo>
                  <a:lnTo>
                    <a:pt x="428117" y="77838"/>
                  </a:lnTo>
                  <a:lnTo>
                    <a:pt x="428117" y="97282"/>
                  </a:lnTo>
                  <a:lnTo>
                    <a:pt x="447560" y="97282"/>
                  </a:lnTo>
                  <a:lnTo>
                    <a:pt x="447560" y="77838"/>
                  </a:lnTo>
                  <a:close/>
                </a:path>
                <a:path w="564514" h="97789">
                  <a:moveTo>
                    <a:pt x="447560" y="0"/>
                  </a:moveTo>
                  <a:lnTo>
                    <a:pt x="428117" y="0"/>
                  </a:lnTo>
                  <a:lnTo>
                    <a:pt x="428117" y="19456"/>
                  </a:lnTo>
                  <a:lnTo>
                    <a:pt x="428117" y="38912"/>
                  </a:lnTo>
                  <a:lnTo>
                    <a:pt x="428117" y="58381"/>
                  </a:lnTo>
                  <a:lnTo>
                    <a:pt x="447560" y="58381"/>
                  </a:lnTo>
                  <a:lnTo>
                    <a:pt x="447560" y="38912"/>
                  </a:lnTo>
                  <a:lnTo>
                    <a:pt x="447560" y="19456"/>
                  </a:lnTo>
                  <a:lnTo>
                    <a:pt x="447560" y="0"/>
                  </a:lnTo>
                  <a:close/>
                </a:path>
                <a:path w="564514" h="97789">
                  <a:moveTo>
                    <a:pt x="467029" y="77838"/>
                  </a:moveTo>
                  <a:lnTo>
                    <a:pt x="447573" y="77838"/>
                  </a:lnTo>
                  <a:lnTo>
                    <a:pt x="447573" y="97282"/>
                  </a:lnTo>
                  <a:lnTo>
                    <a:pt x="467029" y="97282"/>
                  </a:lnTo>
                  <a:lnTo>
                    <a:pt x="467029" y="77838"/>
                  </a:lnTo>
                  <a:close/>
                </a:path>
                <a:path w="564514" h="97789">
                  <a:moveTo>
                    <a:pt x="486486" y="0"/>
                  </a:moveTo>
                  <a:lnTo>
                    <a:pt x="467029" y="0"/>
                  </a:lnTo>
                  <a:lnTo>
                    <a:pt x="447573" y="0"/>
                  </a:lnTo>
                  <a:lnTo>
                    <a:pt x="447573" y="19456"/>
                  </a:lnTo>
                  <a:lnTo>
                    <a:pt x="447573" y="38912"/>
                  </a:lnTo>
                  <a:lnTo>
                    <a:pt x="447573" y="58381"/>
                  </a:lnTo>
                  <a:lnTo>
                    <a:pt x="467029" y="58381"/>
                  </a:lnTo>
                  <a:lnTo>
                    <a:pt x="486486" y="58381"/>
                  </a:lnTo>
                  <a:lnTo>
                    <a:pt x="486486" y="38912"/>
                  </a:lnTo>
                  <a:lnTo>
                    <a:pt x="486486" y="19456"/>
                  </a:lnTo>
                  <a:lnTo>
                    <a:pt x="486486" y="0"/>
                  </a:lnTo>
                  <a:close/>
                </a:path>
                <a:path w="564514" h="97789">
                  <a:moveTo>
                    <a:pt x="525399" y="58381"/>
                  </a:moveTo>
                  <a:lnTo>
                    <a:pt x="505942" y="58381"/>
                  </a:lnTo>
                  <a:lnTo>
                    <a:pt x="486486" y="58381"/>
                  </a:lnTo>
                  <a:lnTo>
                    <a:pt x="486486" y="77838"/>
                  </a:lnTo>
                  <a:lnTo>
                    <a:pt x="505942" y="77838"/>
                  </a:lnTo>
                  <a:lnTo>
                    <a:pt x="505942" y="97282"/>
                  </a:lnTo>
                  <a:lnTo>
                    <a:pt x="525399" y="97282"/>
                  </a:lnTo>
                  <a:lnTo>
                    <a:pt x="525399" y="77838"/>
                  </a:lnTo>
                  <a:lnTo>
                    <a:pt x="525399" y="58381"/>
                  </a:lnTo>
                  <a:close/>
                </a:path>
                <a:path w="564514" h="97789">
                  <a:moveTo>
                    <a:pt x="525399" y="19456"/>
                  </a:moveTo>
                  <a:lnTo>
                    <a:pt x="505942" y="19456"/>
                  </a:lnTo>
                  <a:lnTo>
                    <a:pt x="505942" y="38912"/>
                  </a:lnTo>
                  <a:lnTo>
                    <a:pt x="525399" y="38912"/>
                  </a:lnTo>
                  <a:lnTo>
                    <a:pt x="525399" y="19456"/>
                  </a:lnTo>
                  <a:close/>
                </a:path>
                <a:path w="564514" h="97789">
                  <a:moveTo>
                    <a:pt x="544855" y="77838"/>
                  </a:moveTo>
                  <a:lnTo>
                    <a:pt x="525411" y="77838"/>
                  </a:lnTo>
                  <a:lnTo>
                    <a:pt x="525411" y="97282"/>
                  </a:lnTo>
                  <a:lnTo>
                    <a:pt x="544855" y="97282"/>
                  </a:lnTo>
                  <a:lnTo>
                    <a:pt x="544855" y="77838"/>
                  </a:lnTo>
                  <a:close/>
                </a:path>
                <a:path w="564514" h="97789">
                  <a:moveTo>
                    <a:pt x="544855" y="19456"/>
                  </a:moveTo>
                  <a:lnTo>
                    <a:pt x="525411" y="19456"/>
                  </a:lnTo>
                  <a:lnTo>
                    <a:pt x="525411" y="38912"/>
                  </a:lnTo>
                  <a:lnTo>
                    <a:pt x="544855" y="38912"/>
                  </a:lnTo>
                  <a:lnTo>
                    <a:pt x="544855" y="19456"/>
                  </a:lnTo>
                  <a:close/>
                </a:path>
                <a:path w="564514" h="97789">
                  <a:moveTo>
                    <a:pt x="564324" y="38912"/>
                  </a:moveTo>
                  <a:lnTo>
                    <a:pt x="544868" y="38912"/>
                  </a:lnTo>
                  <a:lnTo>
                    <a:pt x="544868" y="58381"/>
                  </a:lnTo>
                  <a:lnTo>
                    <a:pt x="564324" y="58381"/>
                  </a:lnTo>
                  <a:lnTo>
                    <a:pt x="564324" y="38912"/>
                  </a:lnTo>
                  <a:close/>
                </a:path>
                <a:path w="564514" h="97789">
                  <a:moveTo>
                    <a:pt x="564324" y="0"/>
                  </a:moveTo>
                  <a:lnTo>
                    <a:pt x="544868" y="0"/>
                  </a:lnTo>
                  <a:lnTo>
                    <a:pt x="544868" y="19456"/>
                  </a:lnTo>
                  <a:lnTo>
                    <a:pt x="564324" y="19456"/>
                  </a:lnTo>
                  <a:lnTo>
                    <a:pt x="564324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305416" y="5088318"/>
              <a:ext cx="564515" cy="116839"/>
            </a:xfrm>
            <a:custGeom>
              <a:avLst/>
              <a:gdLst/>
              <a:ahLst/>
              <a:cxnLst/>
              <a:rect l="l" t="t" r="r" b="b"/>
              <a:pathLst>
                <a:path w="564514" h="116839">
                  <a:moveTo>
                    <a:pt x="19456" y="97282"/>
                  </a:moveTo>
                  <a:lnTo>
                    <a:pt x="0" y="97282"/>
                  </a:lnTo>
                  <a:lnTo>
                    <a:pt x="0" y="116738"/>
                  </a:lnTo>
                  <a:lnTo>
                    <a:pt x="19456" y="116738"/>
                  </a:lnTo>
                  <a:lnTo>
                    <a:pt x="19456" y="97282"/>
                  </a:lnTo>
                  <a:close/>
                </a:path>
                <a:path w="564514" h="116839">
                  <a:moveTo>
                    <a:pt x="19456" y="58369"/>
                  </a:moveTo>
                  <a:lnTo>
                    <a:pt x="0" y="58369"/>
                  </a:lnTo>
                  <a:lnTo>
                    <a:pt x="0" y="77838"/>
                  </a:lnTo>
                  <a:lnTo>
                    <a:pt x="19456" y="77838"/>
                  </a:lnTo>
                  <a:lnTo>
                    <a:pt x="19456" y="58369"/>
                  </a:lnTo>
                  <a:close/>
                </a:path>
                <a:path w="564514" h="116839">
                  <a:moveTo>
                    <a:pt x="77825" y="38912"/>
                  </a:moveTo>
                  <a:lnTo>
                    <a:pt x="58381" y="38912"/>
                  </a:lnTo>
                  <a:lnTo>
                    <a:pt x="58381" y="19456"/>
                  </a:lnTo>
                  <a:lnTo>
                    <a:pt x="38925" y="19456"/>
                  </a:lnTo>
                  <a:lnTo>
                    <a:pt x="19469" y="19456"/>
                  </a:lnTo>
                  <a:lnTo>
                    <a:pt x="19469" y="38912"/>
                  </a:lnTo>
                  <a:lnTo>
                    <a:pt x="19469" y="58369"/>
                  </a:lnTo>
                  <a:lnTo>
                    <a:pt x="19469" y="77838"/>
                  </a:lnTo>
                  <a:lnTo>
                    <a:pt x="38925" y="77838"/>
                  </a:lnTo>
                  <a:lnTo>
                    <a:pt x="58381" y="77838"/>
                  </a:lnTo>
                  <a:lnTo>
                    <a:pt x="58381" y="58369"/>
                  </a:lnTo>
                  <a:lnTo>
                    <a:pt x="38925" y="58369"/>
                  </a:lnTo>
                  <a:lnTo>
                    <a:pt x="38925" y="38925"/>
                  </a:lnTo>
                  <a:lnTo>
                    <a:pt x="58381" y="38925"/>
                  </a:lnTo>
                  <a:lnTo>
                    <a:pt x="58381" y="58369"/>
                  </a:lnTo>
                  <a:lnTo>
                    <a:pt x="77825" y="58369"/>
                  </a:lnTo>
                  <a:lnTo>
                    <a:pt x="77825" y="38912"/>
                  </a:lnTo>
                  <a:close/>
                </a:path>
                <a:path w="564514" h="116839">
                  <a:moveTo>
                    <a:pt x="97294" y="58369"/>
                  </a:moveTo>
                  <a:lnTo>
                    <a:pt x="77838" y="58369"/>
                  </a:lnTo>
                  <a:lnTo>
                    <a:pt x="77838" y="77825"/>
                  </a:lnTo>
                  <a:lnTo>
                    <a:pt x="77838" y="97282"/>
                  </a:lnTo>
                  <a:lnTo>
                    <a:pt x="77838" y="116738"/>
                  </a:lnTo>
                  <a:lnTo>
                    <a:pt x="97294" y="116738"/>
                  </a:lnTo>
                  <a:lnTo>
                    <a:pt x="97294" y="97282"/>
                  </a:lnTo>
                  <a:lnTo>
                    <a:pt x="97294" y="77838"/>
                  </a:lnTo>
                  <a:lnTo>
                    <a:pt x="97294" y="58369"/>
                  </a:lnTo>
                  <a:close/>
                </a:path>
                <a:path w="564514" h="116839">
                  <a:moveTo>
                    <a:pt x="116751" y="58369"/>
                  </a:moveTo>
                  <a:lnTo>
                    <a:pt x="97307" y="58369"/>
                  </a:lnTo>
                  <a:lnTo>
                    <a:pt x="97307" y="77825"/>
                  </a:lnTo>
                  <a:lnTo>
                    <a:pt x="97307" y="97282"/>
                  </a:lnTo>
                  <a:lnTo>
                    <a:pt x="97307" y="116738"/>
                  </a:lnTo>
                  <a:lnTo>
                    <a:pt x="116751" y="116738"/>
                  </a:lnTo>
                  <a:lnTo>
                    <a:pt x="116751" y="97282"/>
                  </a:lnTo>
                  <a:lnTo>
                    <a:pt x="116751" y="77838"/>
                  </a:lnTo>
                  <a:lnTo>
                    <a:pt x="116751" y="58369"/>
                  </a:lnTo>
                  <a:close/>
                </a:path>
                <a:path w="564514" h="116839">
                  <a:moveTo>
                    <a:pt x="116751" y="19456"/>
                  </a:moveTo>
                  <a:lnTo>
                    <a:pt x="97307" y="19456"/>
                  </a:lnTo>
                  <a:lnTo>
                    <a:pt x="97307" y="38925"/>
                  </a:lnTo>
                  <a:lnTo>
                    <a:pt x="116751" y="38925"/>
                  </a:lnTo>
                  <a:lnTo>
                    <a:pt x="116751" y="19456"/>
                  </a:lnTo>
                  <a:close/>
                </a:path>
                <a:path w="564514" h="116839">
                  <a:moveTo>
                    <a:pt x="136220" y="97282"/>
                  </a:moveTo>
                  <a:lnTo>
                    <a:pt x="116763" y="97282"/>
                  </a:lnTo>
                  <a:lnTo>
                    <a:pt x="116763" y="116738"/>
                  </a:lnTo>
                  <a:lnTo>
                    <a:pt x="136220" y="116738"/>
                  </a:lnTo>
                  <a:lnTo>
                    <a:pt x="136220" y="97282"/>
                  </a:lnTo>
                  <a:close/>
                </a:path>
                <a:path w="564514" h="116839">
                  <a:moveTo>
                    <a:pt x="136220" y="19456"/>
                  </a:moveTo>
                  <a:lnTo>
                    <a:pt x="116763" y="19456"/>
                  </a:lnTo>
                  <a:lnTo>
                    <a:pt x="116763" y="38925"/>
                  </a:lnTo>
                  <a:lnTo>
                    <a:pt x="136220" y="38925"/>
                  </a:lnTo>
                  <a:lnTo>
                    <a:pt x="136220" y="19456"/>
                  </a:lnTo>
                  <a:close/>
                </a:path>
                <a:path w="564514" h="116839">
                  <a:moveTo>
                    <a:pt x="175120" y="77825"/>
                  </a:moveTo>
                  <a:lnTo>
                    <a:pt x="155676" y="77825"/>
                  </a:lnTo>
                  <a:lnTo>
                    <a:pt x="136220" y="77825"/>
                  </a:lnTo>
                  <a:lnTo>
                    <a:pt x="136220" y="58369"/>
                  </a:lnTo>
                  <a:lnTo>
                    <a:pt x="116763" y="58369"/>
                  </a:lnTo>
                  <a:lnTo>
                    <a:pt x="116763" y="77838"/>
                  </a:lnTo>
                  <a:lnTo>
                    <a:pt x="136220" y="77838"/>
                  </a:lnTo>
                  <a:lnTo>
                    <a:pt x="136220" y="97282"/>
                  </a:lnTo>
                  <a:lnTo>
                    <a:pt x="155676" y="97282"/>
                  </a:lnTo>
                  <a:lnTo>
                    <a:pt x="175120" y="97282"/>
                  </a:lnTo>
                  <a:lnTo>
                    <a:pt x="175120" y="77825"/>
                  </a:lnTo>
                  <a:close/>
                </a:path>
                <a:path w="564514" h="116839">
                  <a:moveTo>
                    <a:pt x="175120" y="19456"/>
                  </a:moveTo>
                  <a:lnTo>
                    <a:pt x="155676" y="19456"/>
                  </a:lnTo>
                  <a:lnTo>
                    <a:pt x="155676" y="38912"/>
                  </a:lnTo>
                  <a:lnTo>
                    <a:pt x="155676" y="58369"/>
                  </a:lnTo>
                  <a:lnTo>
                    <a:pt x="175120" y="58369"/>
                  </a:lnTo>
                  <a:lnTo>
                    <a:pt x="175120" y="38925"/>
                  </a:lnTo>
                  <a:lnTo>
                    <a:pt x="175120" y="19456"/>
                  </a:lnTo>
                  <a:close/>
                </a:path>
                <a:path w="564514" h="116839">
                  <a:moveTo>
                    <a:pt x="214045" y="97282"/>
                  </a:moveTo>
                  <a:lnTo>
                    <a:pt x="194602" y="97282"/>
                  </a:lnTo>
                  <a:lnTo>
                    <a:pt x="194602" y="116738"/>
                  </a:lnTo>
                  <a:lnTo>
                    <a:pt x="214045" y="116738"/>
                  </a:lnTo>
                  <a:lnTo>
                    <a:pt x="214045" y="97282"/>
                  </a:lnTo>
                  <a:close/>
                </a:path>
                <a:path w="564514" h="116839">
                  <a:moveTo>
                    <a:pt x="214045" y="19456"/>
                  </a:moveTo>
                  <a:lnTo>
                    <a:pt x="194602" y="19456"/>
                  </a:lnTo>
                  <a:lnTo>
                    <a:pt x="194602" y="38925"/>
                  </a:lnTo>
                  <a:lnTo>
                    <a:pt x="214045" y="38925"/>
                  </a:lnTo>
                  <a:lnTo>
                    <a:pt x="214045" y="19456"/>
                  </a:lnTo>
                  <a:close/>
                </a:path>
                <a:path w="564514" h="116839">
                  <a:moveTo>
                    <a:pt x="272415" y="77825"/>
                  </a:moveTo>
                  <a:lnTo>
                    <a:pt x="252971" y="77825"/>
                  </a:lnTo>
                  <a:lnTo>
                    <a:pt x="233514" y="77825"/>
                  </a:lnTo>
                  <a:lnTo>
                    <a:pt x="233514" y="58369"/>
                  </a:lnTo>
                  <a:lnTo>
                    <a:pt x="214058" y="58369"/>
                  </a:lnTo>
                  <a:lnTo>
                    <a:pt x="214058" y="77838"/>
                  </a:lnTo>
                  <a:lnTo>
                    <a:pt x="233514" y="77838"/>
                  </a:lnTo>
                  <a:lnTo>
                    <a:pt x="233514" y="97282"/>
                  </a:lnTo>
                  <a:lnTo>
                    <a:pt x="214058" y="97282"/>
                  </a:lnTo>
                  <a:lnTo>
                    <a:pt x="214058" y="116738"/>
                  </a:lnTo>
                  <a:lnTo>
                    <a:pt x="233514" y="116738"/>
                  </a:lnTo>
                  <a:lnTo>
                    <a:pt x="252971" y="116738"/>
                  </a:lnTo>
                  <a:lnTo>
                    <a:pt x="252971" y="97282"/>
                  </a:lnTo>
                  <a:lnTo>
                    <a:pt x="272415" y="97282"/>
                  </a:lnTo>
                  <a:lnTo>
                    <a:pt x="272415" y="77825"/>
                  </a:lnTo>
                  <a:close/>
                </a:path>
                <a:path w="564514" h="116839">
                  <a:moveTo>
                    <a:pt x="272415" y="19456"/>
                  </a:moveTo>
                  <a:lnTo>
                    <a:pt x="252971" y="19456"/>
                  </a:lnTo>
                  <a:lnTo>
                    <a:pt x="233514" y="19456"/>
                  </a:lnTo>
                  <a:lnTo>
                    <a:pt x="233514" y="38912"/>
                  </a:lnTo>
                  <a:lnTo>
                    <a:pt x="233514" y="58369"/>
                  </a:lnTo>
                  <a:lnTo>
                    <a:pt x="252971" y="58369"/>
                  </a:lnTo>
                  <a:lnTo>
                    <a:pt x="252971" y="38925"/>
                  </a:lnTo>
                  <a:lnTo>
                    <a:pt x="272415" y="38925"/>
                  </a:lnTo>
                  <a:lnTo>
                    <a:pt x="272415" y="19456"/>
                  </a:lnTo>
                  <a:close/>
                </a:path>
                <a:path w="564514" h="116839">
                  <a:moveTo>
                    <a:pt x="311340" y="38912"/>
                  </a:moveTo>
                  <a:lnTo>
                    <a:pt x="291896" y="38912"/>
                  </a:lnTo>
                  <a:lnTo>
                    <a:pt x="291896" y="58369"/>
                  </a:lnTo>
                  <a:lnTo>
                    <a:pt x="291896" y="77825"/>
                  </a:lnTo>
                  <a:lnTo>
                    <a:pt x="272440" y="77825"/>
                  </a:lnTo>
                  <a:lnTo>
                    <a:pt x="272440" y="97282"/>
                  </a:lnTo>
                  <a:lnTo>
                    <a:pt x="272440" y="116738"/>
                  </a:lnTo>
                  <a:lnTo>
                    <a:pt x="291896" y="116738"/>
                  </a:lnTo>
                  <a:lnTo>
                    <a:pt x="311340" y="116738"/>
                  </a:lnTo>
                  <a:lnTo>
                    <a:pt x="311340" y="97282"/>
                  </a:lnTo>
                  <a:lnTo>
                    <a:pt x="311340" y="77838"/>
                  </a:lnTo>
                  <a:lnTo>
                    <a:pt x="311340" y="58369"/>
                  </a:lnTo>
                  <a:lnTo>
                    <a:pt x="311340" y="38912"/>
                  </a:lnTo>
                  <a:close/>
                </a:path>
                <a:path w="564514" h="116839">
                  <a:moveTo>
                    <a:pt x="330809" y="58369"/>
                  </a:moveTo>
                  <a:lnTo>
                    <a:pt x="311353" y="58369"/>
                  </a:lnTo>
                  <a:lnTo>
                    <a:pt x="311353" y="77825"/>
                  </a:lnTo>
                  <a:lnTo>
                    <a:pt x="311353" y="97282"/>
                  </a:lnTo>
                  <a:lnTo>
                    <a:pt x="311353" y="116738"/>
                  </a:lnTo>
                  <a:lnTo>
                    <a:pt x="330809" y="116738"/>
                  </a:lnTo>
                  <a:lnTo>
                    <a:pt x="330809" y="97282"/>
                  </a:lnTo>
                  <a:lnTo>
                    <a:pt x="330809" y="77838"/>
                  </a:lnTo>
                  <a:lnTo>
                    <a:pt x="330809" y="58369"/>
                  </a:lnTo>
                  <a:close/>
                </a:path>
                <a:path w="564514" h="116839">
                  <a:moveTo>
                    <a:pt x="369735" y="58369"/>
                  </a:moveTo>
                  <a:lnTo>
                    <a:pt x="350278" y="58369"/>
                  </a:lnTo>
                  <a:lnTo>
                    <a:pt x="350278" y="77825"/>
                  </a:lnTo>
                  <a:lnTo>
                    <a:pt x="350278" y="97282"/>
                  </a:lnTo>
                  <a:lnTo>
                    <a:pt x="369735" y="97282"/>
                  </a:lnTo>
                  <a:lnTo>
                    <a:pt x="369735" y="77838"/>
                  </a:lnTo>
                  <a:lnTo>
                    <a:pt x="369735" y="58369"/>
                  </a:lnTo>
                  <a:close/>
                </a:path>
                <a:path w="564514" h="116839">
                  <a:moveTo>
                    <a:pt x="408635" y="19456"/>
                  </a:moveTo>
                  <a:lnTo>
                    <a:pt x="389191" y="19456"/>
                  </a:lnTo>
                  <a:lnTo>
                    <a:pt x="369735" y="19456"/>
                  </a:lnTo>
                  <a:lnTo>
                    <a:pt x="369735" y="38925"/>
                  </a:lnTo>
                  <a:lnTo>
                    <a:pt x="389191" y="38925"/>
                  </a:lnTo>
                  <a:lnTo>
                    <a:pt x="389191" y="58369"/>
                  </a:lnTo>
                  <a:lnTo>
                    <a:pt x="389191" y="77825"/>
                  </a:lnTo>
                  <a:lnTo>
                    <a:pt x="389191" y="97282"/>
                  </a:lnTo>
                  <a:lnTo>
                    <a:pt x="408635" y="97282"/>
                  </a:lnTo>
                  <a:lnTo>
                    <a:pt x="408635" y="38912"/>
                  </a:lnTo>
                  <a:lnTo>
                    <a:pt x="408635" y="19456"/>
                  </a:lnTo>
                  <a:close/>
                </a:path>
                <a:path w="564514" h="116839">
                  <a:moveTo>
                    <a:pt x="428104" y="58369"/>
                  </a:moveTo>
                  <a:lnTo>
                    <a:pt x="408647" y="58369"/>
                  </a:lnTo>
                  <a:lnTo>
                    <a:pt x="408647" y="77825"/>
                  </a:lnTo>
                  <a:lnTo>
                    <a:pt x="408647" y="97282"/>
                  </a:lnTo>
                  <a:lnTo>
                    <a:pt x="428104" y="97282"/>
                  </a:lnTo>
                  <a:lnTo>
                    <a:pt x="428104" y="77838"/>
                  </a:lnTo>
                  <a:lnTo>
                    <a:pt x="428104" y="58369"/>
                  </a:lnTo>
                  <a:close/>
                </a:path>
                <a:path w="564514" h="116839">
                  <a:moveTo>
                    <a:pt x="428104" y="19456"/>
                  </a:moveTo>
                  <a:lnTo>
                    <a:pt x="408647" y="19456"/>
                  </a:lnTo>
                  <a:lnTo>
                    <a:pt x="408647" y="38925"/>
                  </a:lnTo>
                  <a:lnTo>
                    <a:pt x="428104" y="38925"/>
                  </a:lnTo>
                  <a:lnTo>
                    <a:pt x="428104" y="19456"/>
                  </a:lnTo>
                  <a:close/>
                </a:path>
                <a:path w="564514" h="116839">
                  <a:moveTo>
                    <a:pt x="447560" y="38912"/>
                  </a:moveTo>
                  <a:lnTo>
                    <a:pt x="428117" y="38912"/>
                  </a:lnTo>
                  <a:lnTo>
                    <a:pt x="428117" y="58369"/>
                  </a:lnTo>
                  <a:lnTo>
                    <a:pt x="447560" y="58369"/>
                  </a:lnTo>
                  <a:lnTo>
                    <a:pt x="447560" y="38912"/>
                  </a:lnTo>
                  <a:close/>
                </a:path>
                <a:path w="564514" h="116839">
                  <a:moveTo>
                    <a:pt x="525399" y="77825"/>
                  </a:moveTo>
                  <a:lnTo>
                    <a:pt x="505942" y="77825"/>
                  </a:lnTo>
                  <a:lnTo>
                    <a:pt x="505942" y="58369"/>
                  </a:lnTo>
                  <a:lnTo>
                    <a:pt x="486486" y="58369"/>
                  </a:lnTo>
                  <a:lnTo>
                    <a:pt x="486486" y="38925"/>
                  </a:lnTo>
                  <a:lnTo>
                    <a:pt x="486486" y="19456"/>
                  </a:lnTo>
                  <a:lnTo>
                    <a:pt x="467029" y="19456"/>
                  </a:lnTo>
                  <a:lnTo>
                    <a:pt x="447573" y="19456"/>
                  </a:lnTo>
                  <a:lnTo>
                    <a:pt x="447573" y="38912"/>
                  </a:lnTo>
                  <a:lnTo>
                    <a:pt x="447573" y="58369"/>
                  </a:lnTo>
                  <a:lnTo>
                    <a:pt x="467029" y="58369"/>
                  </a:lnTo>
                  <a:lnTo>
                    <a:pt x="467029" y="77825"/>
                  </a:lnTo>
                  <a:lnTo>
                    <a:pt x="447573" y="77825"/>
                  </a:lnTo>
                  <a:lnTo>
                    <a:pt x="447573" y="97282"/>
                  </a:lnTo>
                  <a:lnTo>
                    <a:pt x="447573" y="116738"/>
                  </a:lnTo>
                  <a:lnTo>
                    <a:pt x="467029" y="116738"/>
                  </a:lnTo>
                  <a:lnTo>
                    <a:pt x="467029" y="97282"/>
                  </a:lnTo>
                  <a:lnTo>
                    <a:pt x="467029" y="77838"/>
                  </a:lnTo>
                  <a:lnTo>
                    <a:pt x="486486" y="77838"/>
                  </a:lnTo>
                  <a:lnTo>
                    <a:pt x="486486" y="97282"/>
                  </a:lnTo>
                  <a:lnTo>
                    <a:pt x="505942" y="97282"/>
                  </a:lnTo>
                  <a:lnTo>
                    <a:pt x="505942" y="116738"/>
                  </a:lnTo>
                  <a:lnTo>
                    <a:pt x="525399" y="116738"/>
                  </a:lnTo>
                  <a:lnTo>
                    <a:pt x="525399" y="97282"/>
                  </a:lnTo>
                  <a:lnTo>
                    <a:pt x="525399" y="77825"/>
                  </a:lnTo>
                  <a:close/>
                </a:path>
                <a:path w="564514" h="116839">
                  <a:moveTo>
                    <a:pt x="525399" y="19456"/>
                  </a:moveTo>
                  <a:lnTo>
                    <a:pt x="505942" y="19456"/>
                  </a:lnTo>
                  <a:lnTo>
                    <a:pt x="505942" y="38925"/>
                  </a:lnTo>
                  <a:lnTo>
                    <a:pt x="525399" y="38925"/>
                  </a:lnTo>
                  <a:lnTo>
                    <a:pt x="525399" y="19456"/>
                  </a:lnTo>
                  <a:close/>
                </a:path>
                <a:path w="564514" h="116839">
                  <a:moveTo>
                    <a:pt x="544855" y="19456"/>
                  </a:moveTo>
                  <a:lnTo>
                    <a:pt x="525411" y="19456"/>
                  </a:lnTo>
                  <a:lnTo>
                    <a:pt x="525411" y="38912"/>
                  </a:lnTo>
                  <a:lnTo>
                    <a:pt x="525411" y="58369"/>
                  </a:lnTo>
                  <a:lnTo>
                    <a:pt x="525411" y="77825"/>
                  </a:lnTo>
                  <a:lnTo>
                    <a:pt x="525411" y="97282"/>
                  </a:lnTo>
                  <a:lnTo>
                    <a:pt x="544855" y="97282"/>
                  </a:lnTo>
                  <a:lnTo>
                    <a:pt x="544855" y="38912"/>
                  </a:lnTo>
                  <a:lnTo>
                    <a:pt x="544855" y="19456"/>
                  </a:lnTo>
                  <a:close/>
                </a:path>
                <a:path w="564514" h="116839">
                  <a:moveTo>
                    <a:pt x="544855" y="0"/>
                  </a:moveTo>
                  <a:lnTo>
                    <a:pt x="525411" y="0"/>
                  </a:lnTo>
                  <a:lnTo>
                    <a:pt x="525411" y="19443"/>
                  </a:lnTo>
                  <a:lnTo>
                    <a:pt x="544855" y="19443"/>
                  </a:lnTo>
                  <a:lnTo>
                    <a:pt x="544855" y="0"/>
                  </a:lnTo>
                  <a:close/>
                </a:path>
                <a:path w="564514" h="116839">
                  <a:moveTo>
                    <a:pt x="564324" y="19456"/>
                  </a:moveTo>
                  <a:lnTo>
                    <a:pt x="544868" y="19456"/>
                  </a:lnTo>
                  <a:lnTo>
                    <a:pt x="544868" y="38925"/>
                  </a:lnTo>
                  <a:lnTo>
                    <a:pt x="564324" y="38925"/>
                  </a:lnTo>
                  <a:lnTo>
                    <a:pt x="564324" y="19456"/>
                  </a:lnTo>
                  <a:close/>
                </a:path>
                <a:path w="564514" h="116839">
                  <a:moveTo>
                    <a:pt x="564324" y="0"/>
                  </a:moveTo>
                  <a:lnTo>
                    <a:pt x="544868" y="0"/>
                  </a:lnTo>
                  <a:lnTo>
                    <a:pt x="544868" y="19443"/>
                  </a:lnTo>
                  <a:lnTo>
                    <a:pt x="564324" y="19443"/>
                  </a:lnTo>
                  <a:lnTo>
                    <a:pt x="564324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305416" y="5185600"/>
              <a:ext cx="564515" cy="136525"/>
            </a:xfrm>
            <a:custGeom>
              <a:avLst/>
              <a:gdLst/>
              <a:ahLst/>
              <a:cxnLst/>
              <a:rect l="l" t="t" r="r" b="b"/>
              <a:pathLst>
                <a:path w="564514" h="136525">
                  <a:moveTo>
                    <a:pt x="19456" y="97307"/>
                  </a:moveTo>
                  <a:lnTo>
                    <a:pt x="0" y="97307"/>
                  </a:lnTo>
                  <a:lnTo>
                    <a:pt x="0" y="116763"/>
                  </a:lnTo>
                  <a:lnTo>
                    <a:pt x="0" y="136220"/>
                  </a:lnTo>
                  <a:lnTo>
                    <a:pt x="19456" y="136220"/>
                  </a:lnTo>
                  <a:lnTo>
                    <a:pt x="19456" y="116763"/>
                  </a:lnTo>
                  <a:lnTo>
                    <a:pt x="19456" y="97307"/>
                  </a:lnTo>
                  <a:close/>
                </a:path>
                <a:path w="564514" h="136525">
                  <a:moveTo>
                    <a:pt x="19456" y="77838"/>
                  </a:moveTo>
                  <a:lnTo>
                    <a:pt x="0" y="77838"/>
                  </a:lnTo>
                  <a:lnTo>
                    <a:pt x="0" y="97294"/>
                  </a:lnTo>
                  <a:lnTo>
                    <a:pt x="19456" y="97294"/>
                  </a:lnTo>
                  <a:lnTo>
                    <a:pt x="19456" y="77838"/>
                  </a:lnTo>
                  <a:close/>
                </a:path>
                <a:path w="564514" h="136525">
                  <a:moveTo>
                    <a:pt x="58381" y="116763"/>
                  </a:moveTo>
                  <a:lnTo>
                    <a:pt x="38925" y="116763"/>
                  </a:lnTo>
                  <a:lnTo>
                    <a:pt x="38925" y="136220"/>
                  </a:lnTo>
                  <a:lnTo>
                    <a:pt x="58381" y="136220"/>
                  </a:lnTo>
                  <a:lnTo>
                    <a:pt x="58381" y="116763"/>
                  </a:lnTo>
                  <a:close/>
                </a:path>
                <a:path w="564514" h="136525">
                  <a:moveTo>
                    <a:pt x="77825" y="77838"/>
                  </a:moveTo>
                  <a:lnTo>
                    <a:pt x="58381" y="77838"/>
                  </a:lnTo>
                  <a:lnTo>
                    <a:pt x="38925" y="77838"/>
                  </a:lnTo>
                  <a:lnTo>
                    <a:pt x="19469" y="77838"/>
                  </a:lnTo>
                  <a:lnTo>
                    <a:pt x="19469" y="97294"/>
                  </a:lnTo>
                  <a:lnTo>
                    <a:pt x="38925" y="97294"/>
                  </a:lnTo>
                  <a:lnTo>
                    <a:pt x="58381" y="97294"/>
                  </a:lnTo>
                  <a:lnTo>
                    <a:pt x="77825" y="97294"/>
                  </a:lnTo>
                  <a:lnTo>
                    <a:pt x="77825" y="77838"/>
                  </a:lnTo>
                  <a:close/>
                </a:path>
                <a:path w="564514" h="136525">
                  <a:moveTo>
                    <a:pt x="77825" y="19469"/>
                  </a:moveTo>
                  <a:lnTo>
                    <a:pt x="58381" y="19469"/>
                  </a:lnTo>
                  <a:lnTo>
                    <a:pt x="58381" y="38925"/>
                  </a:lnTo>
                  <a:lnTo>
                    <a:pt x="38925" y="38925"/>
                  </a:lnTo>
                  <a:lnTo>
                    <a:pt x="19469" y="38925"/>
                  </a:lnTo>
                  <a:lnTo>
                    <a:pt x="19469" y="58381"/>
                  </a:lnTo>
                  <a:lnTo>
                    <a:pt x="38925" y="58381"/>
                  </a:lnTo>
                  <a:lnTo>
                    <a:pt x="58381" y="58381"/>
                  </a:lnTo>
                  <a:lnTo>
                    <a:pt x="58381" y="38938"/>
                  </a:lnTo>
                  <a:lnTo>
                    <a:pt x="77825" y="38938"/>
                  </a:lnTo>
                  <a:lnTo>
                    <a:pt x="77825" y="19469"/>
                  </a:lnTo>
                  <a:close/>
                </a:path>
                <a:path w="564514" h="136525">
                  <a:moveTo>
                    <a:pt x="97294" y="77838"/>
                  </a:moveTo>
                  <a:lnTo>
                    <a:pt x="77838" y="77838"/>
                  </a:lnTo>
                  <a:lnTo>
                    <a:pt x="77838" y="97294"/>
                  </a:lnTo>
                  <a:lnTo>
                    <a:pt x="97294" y="97294"/>
                  </a:lnTo>
                  <a:lnTo>
                    <a:pt x="97294" y="77838"/>
                  </a:lnTo>
                  <a:close/>
                </a:path>
                <a:path w="564514" h="136525">
                  <a:moveTo>
                    <a:pt x="116751" y="77838"/>
                  </a:moveTo>
                  <a:lnTo>
                    <a:pt x="97307" y="77838"/>
                  </a:lnTo>
                  <a:lnTo>
                    <a:pt x="97307" y="97294"/>
                  </a:lnTo>
                  <a:lnTo>
                    <a:pt x="116751" y="97294"/>
                  </a:lnTo>
                  <a:lnTo>
                    <a:pt x="116751" y="77838"/>
                  </a:lnTo>
                  <a:close/>
                </a:path>
                <a:path w="564514" h="136525">
                  <a:moveTo>
                    <a:pt x="116751" y="19469"/>
                  </a:moveTo>
                  <a:lnTo>
                    <a:pt x="97307" y="19469"/>
                  </a:lnTo>
                  <a:lnTo>
                    <a:pt x="97307" y="38925"/>
                  </a:lnTo>
                  <a:lnTo>
                    <a:pt x="97307" y="58381"/>
                  </a:lnTo>
                  <a:lnTo>
                    <a:pt x="116751" y="58381"/>
                  </a:lnTo>
                  <a:lnTo>
                    <a:pt x="116751" y="38938"/>
                  </a:lnTo>
                  <a:lnTo>
                    <a:pt x="116751" y="19469"/>
                  </a:lnTo>
                  <a:close/>
                </a:path>
                <a:path w="564514" h="136525">
                  <a:moveTo>
                    <a:pt x="136220" y="97307"/>
                  </a:moveTo>
                  <a:lnTo>
                    <a:pt x="116763" y="97307"/>
                  </a:lnTo>
                  <a:lnTo>
                    <a:pt x="116763" y="116763"/>
                  </a:lnTo>
                  <a:lnTo>
                    <a:pt x="136220" y="116763"/>
                  </a:lnTo>
                  <a:lnTo>
                    <a:pt x="136220" y="97307"/>
                  </a:lnTo>
                  <a:close/>
                </a:path>
                <a:path w="564514" h="136525">
                  <a:moveTo>
                    <a:pt x="136220" y="77838"/>
                  </a:moveTo>
                  <a:lnTo>
                    <a:pt x="116763" y="77838"/>
                  </a:lnTo>
                  <a:lnTo>
                    <a:pt x="116763" y="97294"/>
                  </a:lnTo>
                  <a:lnTo>
                    <a:pt x="136220" y="97294"/>
                  </a:lnTo>
                  <a:lnTo>
                    <a:pt x="136220" y="77838"/>
                  </a:lnTo>
                  <a:close/>
                </a:path>
                <a:path w="564514" h="136525">
                  <a:moveTo>
                    <a:pt x="155676" y="38925"/>
                  </a:moveTo>
                  <a:lnTo>
                    <a:pt x="136220" y="38925"/>
                  </a:lnTo>
                  <a:lnTo>
                    <a:pt x="116763" y="38925"/>
                  </a:lnTo>
                  <a:lnTo>
                    <a:pt x="116763" y="58381"/>
                  </a:lnTo>
                  <a:lnTo>
                    <a:pt x="136220" y="58381"/>
                  </a:lnTo>
                  <a:lnTo>
                    <a:pt x="155676" y="58381"/>
                  </a:lnTo>
                  <a:lnTo>
                    <a:pt x="155676" y="38925"/>
                  </a:lnTo>
                  <a:close/>
                </a:path>
                <a:path w="564514" h="136525">
                  <a:moveTo>
                    <a:pt x="175120" y="58381"/>
                  </a:moveTo>
                  <a:lnTo>
                    <a:pt x="155676" y="58381"/>
                  </a:lnTo>
                  <a:lnTo>
                    <a:pt x="155676" y="77851"/>
                  </a:lnTo>
                  <a:lnTo>
                    <a:pt x="175120" y="77851"/>
                  </a:lnTo>
                  <a:lnTo>
                    <a:pt x="175120" y="58381"/>
                  </a:lnTo>
                  <a:close/>
                </a:path>
                <a:path w="564514" h="136525">
                  <a:moveTo>
                    <a:pt x="214045" y="97307"/>
                  </a:moveTo>
                  <a:lnTo>
                    <a:pt x="194602" y="97307"/>
                  </a:lnTo>
                  <a:lnTo>
                    <a:pt x="175145" y="97307"/>
                  </a:lnTo>
                  <a:lnTo>
                    <a:pt x="175145" y="116763"/>
                  </a:lnTo>
                  <a:lnTo>
                    <a:pt x="194602" y="116763"/>
                  </a:lnTo>
                  <a:lnTo>
                    <a:pt x="214045" y="116763"/>
                  </a:lnTo>
                  <a:lnTo>
                    <a:pt x="214045" y="97307"/>
                  </a:lnTo>
                  <a:close/>
                </a:path>
                <a:path w="564514" h="136525">
                  <a:moveTo>
                    <a:pt x="214045" y="38925"/>
                  </a:moveTo>
                  <a:lnTo>
                    <a:pt x="194602" y="38925"/>
                  </a:lnTo>
                  <a:lnTo>
                    <a:pt x="194602" y="19469"/>
                  </a:lnTo>
                  <a:lnTo>
                    <a:pt x="175145" y="19469"/>
                  </a:lnTo>
                  <a:lnTo>
                    <a:pt x="175145" y="38938"/>
                  </a:lnTo>
                  <a:lnTo>
                    <a:pt x="194602" y="38938"/>
                  </a:lnTo>
                  <a:lnTo>
                    <a:pt x="194602" y="58381"/>
                  </a:lnTo>
                  <a:lnTo>
                    <a:pt x="194602" y="77838"/>
                  </a:lnTo>
                  <a:lnTo>
                    <a:pt x="175145" y="77838"/>
                  </a:lnTo>
                  <a:lnTo>
                    <a:pt x="175145" y="97294"/>
                  </a:lnTo>
                  <a:lnTo>
                    <a:pt x="194602" y="97294"/>
                  </a:lnTo>
                  <a:lnTo>
                    <a:pt x="194602" y="77851"/>
                  </a:lnTo>
                  <a:lnTo>
                    <a:pt x="214045" y="77851"/>
                  </a:lnTo>
                  <a:lnTo>
                    <a:pt x="214045" y="58381"/>
                  </a:lnTo>
                  <a:lnTo>
                    <a:pt x="214045" y="38925"/>
                  </a:lnTo>
                  <a:close/>
                </a:path>
                <a:path w="564514" h="136525">
                  <a:moveTo>
                    <a:pt x="272415" y="97307"/>
                  </a:moveTo>
                  <a:lnTo>
                    <a:pt x="252971" y="97307"/>
                  </a:lnTo>
                  <a:lnTo>
                    <a:pt x="252971" y="116763"/>
                  </a:lnTo>
                  <a:lnTo>
                    <a:pt x="272415" y="116763"/>
                  </a:lnTo>
                  <a:lnTo>
                    <a:pt x="272415" y="97307"/>
                  </a:lnTo>
                  <a:close/>
                </a:path>
                <a:path w="564514" h="136525">
                  <a:moveTo>
                    <a:pt x="272415" y="38925"/>
                  </a:moveTo>
                  <a:lnTo>
                    <a:pt x="252971" y="38925"/>
                  </a:lnTo>
                  <a:lnTo>
                    <a:pt x="252971" y="19469"/>
                  </a:lnTo>
                  <a:lnTo>
                    <a:pt x="233514" y="19469"/>
                  </a:lnTo>
                  <a:lnTo>
                    <a:pt x="233514" y="38925"/>
                  </a:lnTo>
                  <a:lnTo>
                    <a:pt x="214058" y="38925"/>
                  </a:lnTo>
                  <a:lnTo>
                    <a:pt x="214058" y="58381"/>
                  </a:lnTo>
                  <a:lnTo>
                    <a:pt x="233514" y="58381"/>
                  </a:lnTo>
                  <a:lnTo>
                    <a:pt x="233514" y="77838"/>
                  </a:lnTo>
                  <a:lnTo>
                    <a:pt x="214058" y="77838"/>
                  </a:lnTo>
                  <a:lnTo>
                    <a:pt x="214058" y="97294"/>
                  </a:lnTo>
                  <a:lnTo>
                    <a:pt x="233514" y="97294"/>
                  </a:lnTo>
                  <a:lnTo>
                    <a:pt x="252971" y="97294"/>
                  </a:lnTo>
                  <a:lnTo>
                    <a:pt x="252971" y="77851"/>
                  </a:lnTo>
                  <a:lnTo>
                    <a:pt x="252971" y="58381"/>
                  </a:lnTo>
                  <a:lnTo>
                    <a:pt x="272415" y="58381"/>
                  </a:lnTo>
                  <a:lnTo>
                    <a:pt x="272415" y="38925"/>
                  </a:lnTo>
                  <a:close/>
                </a:path>
                <a:path w="564514" h="136525">
                  <a:moveTo>
                    <a:pt x="311340" y="97307"/>
                  </a:moveTo>
                  <a:lnTo>
                    <a:pt x="291896" y="97307"/>
                  </a:lnTo>
                  <a:lnTo>
                    <a:pt x="291896" y="116763"/>
                  </a:lnTo>
                  <a:lnTo>
                    <a:pt x="311340" y="116763"/>
                  </a:lnTo>
                  <a:lnTo>
                    <a:pt x="311340" y="97307"/>
                  </a:lnTo>
                  <a:close/>
                </a:path>
                <a:path w="564514" h="136525">
                  <a:moveTo>
                    <a:pt x="311340" y="38925"/>
                  </a:moveTo>
                  <a:lnTo>
                    <a:pt x="291896" y="38925"/>
                  </a:lnTo>
                  <a:lnTo>
                    <a:pt x="272440" y="38925"/>
                  </a:lnTo>
                  <a:lnTo>
                    <a:pt x="272440" y="58381"/>
                  </a:lnTo>
                  <a:lnTo>
                    <a:pt x="291896" y="58381"/>
                  </a:lnTo>
                  <a:lnTo>
                    <a:pt x="311340" y="58381"/>
                  </a:lnTo>
                  <a:lnTo>
                    <a:pt x="311340" y="38925"/>
                  </a:lnTo>
                  <a:close/>
                </a:path>
                <a:path w="564514" h="136525">
                  <a:moveTo>
                    <a:pt x="350266" y="19469"/>
                  </a:moveTo>
                  <a:lnTo>
                    <a:pt x="330809" y="19469"/>
                  </a:lnTo>
                  <a:lnTo>
                    <a:pt x="311353" y="19469"/>
                  </a:lnTo>
                  <a:lnTo>
                    <a:pt x="311353" y="38938"/>
                  </a:lnTo>
                  <a:lnTo>
                    <a:pt x="330809" y="38938"/>
                  </a:lnTo>
                  <a:lnTo>
                    <a:pt x="330809" y="58381"/>
                  </a:lnTo>
                  <a:lnTo>
                    <a:pt x="350266" y="58381"/>
                  </a:lnTo>
                  <a:lnTo>
                    <a:pt x="350266" y="38938"/>
                  </a:lnTo>
                  <a:lnTo>
                    <a:pt x="350266" y="19469"/>
                  </a:lnTo>
                  <a:close/>
                </a:path>
                <a:path w="564514" h="136525">
                  <a:moveTo>
                    <a:pt x="369735" y="97307"/>
                  </a:moveTo>
                  <a:lnTo>
                    <a:pt x="350278" y="97307"/>
                  </a:lnTo>
                  <a:lnTo>
                    <a:pt x="350278" y="116763"/>
                  </a:lnTo>
                  <a:lnTo>
                    <a:pt x="369735" y="116763"/>
                  </a:lnTo>
                  <a:lnTo>
                    <a:pt x="369735" y="97307"/>
                  </a:lnTo>
                  <a:close/>
                </a:path>
                <a:path w="564514" h="136525">
                  <a:moveTo>
                    <a:pt x="408635" y="97307"/>
                  </a:moveTo>
                  <a:lnTo>
                    <a:pt x="389191" y="97307"/>
                  </a:lnTo>
                  <a:lnTo>
                    <a:pt x="389191" y="116763"/>
                  </a:lnTo>
                  <a:lnTo>
                    <a:pt x="408635" y="116763"/>
                  </a:lnTo>
                  <a:lnTo>
                    <a:pt x="408635" y="97307"/>
                  </a:lnTo>
                  <a:close/>
                </a:path>
                <a:path w="564514" h="136525">
                  <a:moveTo>
                    <a:pt x="408635" y="19469"/>
                  </a:moveTo>
                  <a:lnTo>
                    <a:pt x="389191" y="19469"/>
                  </a:lnTo>
                  <a:lnTo>
                    <a:pt x="389191" y="58381"/>
                  </a:lnTo>
                  <a:lnTo>
                    <a:pt x="389191" y="77838"/>
                  </a:lnTo>
                  <a:lnTo>
                    <a:pt x="369735" y="77838"/>
                  </a:lnTo>
                  <a:lnTo>
                    <a:pt x="369735" y="58381"/>
                  </a:lnTo>
                  <a:lnTo>
                    <a:pt x="389191" y="58381"/>
                  </a:lnTo>
                  <a:lnTo>
                    <a:pt x="389191" y="19469"/>
                  </a:lnTo>
                  <a:lnTo>
                    <a:pt x="369735" y="19469"/>
                  </a:lnTo>
                  <a:lnTo>
                    <a:pt x="369735" y="38925"/>
                  </a:lnTo>
                  <a:lnTo>
                    <a:pt x="350278" y="38925"/>
                  </a:lnTo>
                  <a:lnTo>
                    <a:pt x="350278" y="58381"/>
                  </a:lnTo>
                  <a:lnTo>
                    <a:pt x="350278" y="77851"/>
                  </a:lnTo>
                  <a:lnTo>
                    <a:pt x="369735" y="77851"/>
                  </a:lnTo>
                  <a:lnTo>
                    <a:pt x="369735" y="97294"/>
                  </a:lnTo>
                  <a:lnTo>
                    <a:pt x="389191" y="97294"/>
                  </a:lnTo>
                  <a:lnTo>
                    <a:pt x="408635" y="97294"/>
                  </a:lnTo>
                  <a:lnTo>
                    <a:pt x="408635" y="38925"/>
                  </a:lnTo>
                  <a:lnTo>
                    <a:pt x="408635" y="19469"/>
                  </a:lnTo>
                  <a:close/>
                </a:path>
                <a:path w="564514" h="136525">
                  <a:moveTo>
                    <a:pt x="428104" y="19469"/>
                  </a:moveTo>
                  <a:lnTo>
                    <a:pt x="408647" y="19469"/>
                  </a:lnTo>
                  <a:lnTo>
                    <a:pt x="408647" y="38925"/>
                  </a:lnTo>
                  <a:lnTo>
                    <a:pt x="408647" y="58381"/>
                  </a:lnTo>
                  <a:lnTo>
                    <a:pt x="428104" y="58381"/>
                  </a:lnTo>
                  <a:lnTo>
                    <a:pt x="428104" y="38938"/>
                  </a:lnTo>
                  <a:lnTo>
                    <a:pt x="428104" y="19469"/>
                  </a:lnTo>
                  <a:close/>
                </a:path>
                <a:path w="564514" h="136525">
                  <a:moveTo>
                    <a:pt x="447560" y="77838"/>
                  </a:moveTo>
                  <a:lnTo>
                    <a:pt x="428117" y="77838"/>
                  </a:lnTo>
                  <a:lnTo>
                    <a:pt x="428117" y="97294"/>
                  </a:lnTo>
                  <a:lnTo>
                    <a:pt x="447560" y="97294"/>
                  </a:lnTo>
                  <a:lnTo>
                    <a:pt x="447560" y="77838"/>
                  </a:lnTo>
                  <a:close/>
                </a:path>
                <a:path w="564514" h="136525">
                  <a:moveTo>
                    <a:pt x="447560" y="38925"/>
                  </a:moveTo>
                  <a:lnTo>
                    <a:pt x="428117" y="38925"/>
                  </a:lnTo>
                  <a:lnTo>
                    <a:pt x="428117" y="58381"/>
                  </a:lnTo>
                  <a:lnTo>
                    <a:pt x="447560" y="58381"/>
                  </a:lnTo>
                  <a:lnTo>
                    <a:pt x="447560" y="38925"/>
                  </a:lnTo>
                  <a:close/>
                </a:path>
                <a:path w="564514" h="136525">
                  <a:moveTo>
                    <a:pt x="505942" y="97307"/>
                  </a:moveTo>
                  <a:lnTo>
                    <a:pt x="486486" y="97307"/>
                  </a:lnTo>
                  <a:lnTo>
                    <a:pt x="467029" y="97307"/>
                  </a:lnTo>
                  <a:lnTo>
                    <a:pt x="467029" y="116763"/>
                  </a:lnTo>
                  <a:lnTo>
                    <a:pt x="486486" y="116763"/>
                  </a:lnTo>
                  <a:lnTo>
                    <a:pt x="505942" y="116763"/>
                  </a:lnTo>
                  <a:lnTo>
                    <a:pt x="505942" y="97307"/>
                  </a:lnTo>
                  <a:close/>
                </a:path>
                <a:path w="564514" h="136525">
                  <a:moveTo>
                    <a:pt x="525399" y="19469"/>
                  </a:moveTo>
                  <a:lnTo>
                    <a:pt x="505942" y="19469"/>
                  </a:lnTo>
                  <a:lnTo>
                    <a:pt x="505942" y="38925"/>
                  </a:lnTo>
                  <a:lnTo>
                    <a:pt x="486486" y="38925"/>
                  </a:lnTo>
                  <a:lnTo>
                    <a:pt x="467029" y="38925"/>
                  </a:lnTo>
                  <a:lnTo>
                    <a:pt x="447573" y="38925"/>
                  </a:lnTo>
                  <a:lnTo>
                    <a:pt x="447573" y="58381"/>
                  </a:lnTo>
                  <a:lnTo>
                    <a:pt x="467029" y="58381"/>
                  </a:lnTo>
                  <a:lnTo>
                    <a:pt x="467029" y="77838"/>
                  </a:lnTo>
                  <a:lnTo>
                    <a:pt x="467029" y="97294"/>
                  </a:lnTo>
                  <a:lnTo>
                    <a:pt x="486486" y="97294"/>
                  </a:lnTo>
                  <a:lnTo>
                    <a:pt x="505942" y="97294"/>
                  </a:lnTo>
                  <a:lnTo>
                    <a:pt x="505942" y="77851"/>
                  </a:lnTo>
                  <a:lnTo>
                    <a:pt x="525399" y="77851"/>
                  </a:lnTo>
                  <a:lnTo>
                    <a:pt x="525399" y="58381"/>
                  </a:lnTo>
                  <a:lnTo>
                    <a:pt x="525399" y="38938"/>
                  </a:lnTo>
                  <a:lnTo>
                    <a:pt x="525399" y="19469"/>
                  </a:lnTo>
                  <a:close/>
                </a:path>
                <a:path w="564514" h="136525">
                  <a:moveTo>
                    <a:pt x="525399" y="0"/>
                  </a:moveTo>
                  <a:lnTo>
                    <a:pt x="505942" y="0"/>
                  </a:lnTo>
                  <a:lnTo>
                    <a:pt x="505942" y="19456"/>
                  </a:lnTo>
                  <a:lnTo>
                    <a:pt x="525399" y="19456"/>
                  </a:lnTo>
                  <a:lnTo>
                    <a:pt x="525399" y="0"/>
                  </a:lnTo>
                  <a:close/>
                </a:path>
                <a:path w="564514" h="136525">
                  <a:moveTo>
                    <a:pt x="544855" y="97307"/>
                  </a:moveTo>
                  <a:lnTo>
                    <a:pt x="525411" y="97307"/>
                  </a:lnTo>
                  <a:lnTo>
                    <a:pt x="525411" y="116763"/>
                  </a:lnTo>
                  <a:lnTo>
                    <a:pt x="544855" y="116763"/>
                  </a:lnTo>
                  <a:lnTo>
                    <a:pt x="544855" y="97307"/>
                  </a:lnTo>
                  <a:close/>
                </a:path>
                <a:path w="564514" h="136525">
                  <a:moveTo>
                    <a:pt x="544855" y="58381"/>
                  </a:moveTo>
                  <a:lnTo>
                    <a:pt x="525411" y="58381"/>
                  </a:lnTo>
                  <a:lnTo>
                    <a:pt x="525411" y="77838"/>
                  </a:lnTo>
                  <a:lnTo>
                    <a:pt x="525411" y="97294"/>
                  </a:lnTo>
                  <a:lnTo>
                    <a:pt x="544855" y="97294"/>
                  </a:lnTo>
                  <a:lnTo>
                    <a:pt x="544855" y="77851"/>
                  </a:lnTo>
                  <a:lnTo>
                    <a:pt x="544855" y="58381"/>
                  </a:lnTo>
                  <a:close/>
                </a:path>
                <a:path w="564514" h="136525">
                  <a:moveTo>
                    <a:pt x="564324" y="58381"/>
                  </a:moveTo>
                  <a:lnTo>
                    <a:pt x="544868" y="58381"/>
                  </a:lnTo>
                  <a:lnTo>
                    <a:pt x="544868" y="77851"/>
                  </a:lnTo>
                  <a:lnTo>
                    <a:pt x="564324" y="77851"/>
                  </a:lnTo>
                  <a:lnTo>
                    <a:pt x="564324" y="58381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305416" y="5302363"/>
              <a:ext cx="564515" cy="97790"/>
            </a:xfrm>
            <a:custGeom>
              <a:avLst/>
              <a:gdLst/>
              <a:ahLst/>
              <a:cxnLst/>
              <a:rect l="l" t="t" r="r" b="b"/>
              <a:pathLst>
                <a:path w="564514" h="97789">
                  <a:moveTo>
                    <a:pt x="19456" y="77838"/>
                  </a:moveTo>
                  <a:lnTo>
                    <a:pt x="0" y="77838"/>
                  </a:lnTo>
                  <a:lnTo>
                    <a:pt x="0" y="97307"/>
                  </a:lnTo>
                  <a:lnTo>
                    <a:pt x="19456" y="97307"/>
                  </a:lnTo>
                  <a:lnTo>
                    <a:pt x="19456" y="77838"/>
                  </a:lnTo>
                  <a:close/>
                </a:path>
                <a:path w="564514" h="97789">
                  <a:moveTo>
                    <a:pt x="19456" y="19456"/>
                  </a:moveTo>
                  <a:lnTo>
                    <a:pt x="0" y="19456"/>
                  </a:lnTo>
                  <a:lnTo>
                    <a:pt x="0" y="38912"/>
                  </a:lnTo>
                  <a:lnTo>
                    <a:pt x="0" y="58369"/>
                  </a:lnTo>
                  <a:lnTo>
                    <a:pt x="0" y="77825"/>
                  </a:lnTo>
                  <a:lnTo>
                    <a:pt x="19456" y="77825"/>
                  </a:lnTo>
                  <a:lnTo>
                    <a:pt x="19456" y="58381"/>
                  </a:lnTo>
                  <a:lnTo>
                    <a:pt x="19456" y="38912"/>
                  </a:lnTo>
                  <a:lnTo>
                    <a:pt x="19456" y="19456"/>
                  </a:lnTo>
                  <a:close/>
                </a:path>
                <a:path w="564514" h="97789">
                  <a:moveTo>
                    <a:pt x="77825" y="77838"/>
                  </a:moveTo>
                  <a:lnTo>
                    <a:pt x="58381" y="77838"/>
                  </a:lnTo>
                  <a:lnTo>
                    <a:pt x="38925" y="77838"/>
                  </a:lnTo>
                  <a:lnTo>
                    <a:pt x="19469" y="77838"/>
                  </a:lnTo>
                  <a:lnTo>
                    <a:pt x="19469" y="97307"/>
                  </a:lnTo>
                  <a:lnTo>
                    <a:pt x="38925" y="97307"/>
                  </a:lnTo>
                  <a:lnTo>
                    <a:pt x="58381" y="97307"/>
                  </a:lnTo>
                  <a:lnTo>
                    <a:pt x="77825" y="97307"/>
                  </a:lnTo>
                  <a:lnTo>
                    <a:pt x="77825" y="77838"/>
                  </a:lnTo>
                  <a:close/>
                </a:path>
                <a:path w="564514" h="97789">
                  <a:moveTo>
                    <a:pt x="77825" y="0"/>
                  </a:moveTo>
                  <a:lnTo>
                    <a:pt x="58381" y="0"/>
                  </a:lnTo>
                  <a:lnTo>
                    <a:pt x="38925" y="0"/>
                  </a:lnTo>
                  <a:lnTo>
                    <a:pt x="38925" y="19456"/>
                  </a:lnTo>
                  <a:lnTo>
                    <a:pt x="38925" y="38912"/>
                  </a:lnTo>
                  <a:lnTo>
                    <a:pt x="38925" y="58381"/>
                  </a:lnTo>
                  <a:lnTo>
                    <a:pt x="58381" y="58381"/>
                  </a:lnTo>
                  <a:lnTo>
                    <a:pt x="77825" y="58381"/>
                  </a:lnTo>
                  <a:lnTo>
                    <a:pt x="77825" y="38912"/>
                  </a:lnTo>
                  <a:lnTo>
                    <a:pt x="77825" y="19456"/>
                  </a:lnTo>
                  <a:lnTo>
                    <a:pt x="77825" y="0"/>
                  </a:lnTo>
                  <a:close/>
                </a:path>
                <a:path w="564514" h="97789">
                  <a:moveTo>
                    <a:pt x="97294" y="77838"/>
                  </a:moveTo>
                  <a:lnTo>
                    <a:pt x="77838" y="77838"/>
                  </a:lnTo>
                  <a:lnTo>
                    <a:pt x="77838" y="97307"/>
                  </a:lnTo>
                  <a:lnTo>
                    <a:pt x="97294" y="97307"/>
                  </a:lnTo>
                  <a:lnTo>
                    <a:pt x="97294" y="77838"/>
                  </a:lnTo>
                  <a:close/>
                </a:path>
                <a:path w="564514" h="97789">
                  <a:moveTo>
                    <a:pt x="97294" y="0"/>
                  </a:moveTo>
                  <a:lnTo>
                    <a:pt x="77838" y="0"/>
                  </a:lnTo>
                  <a:lnTo>
                    <a:pt x="77838" y="19456"/>
                  </a:lnTo>
                  <a:lnTo>
                    <a:pt x="77838" y="38912"/>
                  </a:lnTo>
                  <a:lnTo>
                    <a:pt x="77838" y="58381"/>
                  </a:lnTo>
                  <a:lnTo>
                    <a:pt x="97294" y="58381"/>
                  </a:lnTo>
                  <a:lnTo>
                    <a:pt x="97294" y="38912"/>
                  </a:lnTo>
                  <a:lnTo>
                    <a:pt x="97294" y="19456"/>
                  </a:lnTo>
                  <a:lnTo>
                    <a:pt x="97294" y="0"/>
                  </a:lnTo>
                  <a:close/>
                </a:path>
                <a:path w="564514" h="97789">
                  <a:moveTo>
                    <a:pt x="116751" y="77838"/>
                  </a:moveTo>
                  <a:lnTo>
                    <a:pt x="97307" y="77838"/>
                  </a:lnTo>
                  <a:lnTo>
                    <a:pt x="97307" y="97307"/>
                  </a:lnTo>
                  <a:lnTo>
                    <a:pt x="116751" y="97307"/>
                  </a:lnTo>
                  <a:lnTo>
                    <a:pt x="116751" y="77838"/>
                  </a:lnTo>
                  <a:close/>
                </a:path>
                <a:path w="564514" h="97789">
                  <a:moveTo>
                    <a:pt x="136220" y="77838"/>
                  </a:moveTo>
                  <a:lnTo>
                    <a:pt x="116763" y="77838"/>
                  </a:lnTo>
                  <a:lnTo>
                    <a:pt x="116763" y="97307"/>
                  </a:lnTo>
                  <a:lnTo>
                    <a:pt x="136220" y="97307"/>
                  </a:lnTo>
                  <a:lnTo>
                    <a:pt x="136220" y="77838"/>
                  </a:lnTo>
                  <a:close/>
                </a:path>
                <a:path w="564514" h="97789">
                  <a:moveTo>
                    <a:pt x="136220" y="0"/>
                  </a:moveTo>
                  <a:lnTo>
                    <a:pt x="116763" y="0"/>
                  </a:lnTo>
                  <a:lnTo>
                    <a:pt x="116763" y="19456"/>
                  </a:lnTo>
                  <a:lnTo>
                    <a:pt x="116763" y="38912"/>
                  </a:lnTo>
                  <a:lnTo>
                    <a:pt x="116763" y="58369"/>
                  </a:lnTo>
                  <a:lnTo>
                    <a:pt x="116763" y="77825"/>
                  </a:lnTo>
                  <a:lnTo>
                    <a:pt x="136220" y="77825"/>
                  </a:lnTo>
                  <a:lnTo>
                    <a:pt x="136220" y="58381"/>
                  </a:lnTo>
                  <a:lnTo>
                    <a:pt x="136220" y="38912"/>
                  </a:lnTo>
                  <a:lnTo>
                    <a:pt x="136220" y="19456"/>
                  </a:lnTo>
                  <a:lnTo>
                    <a:pt x="136220" y="0"/>
                  </a:lnTo>
                  <a:close/>
                </a:path>
                <a:path w="564514" h="97789">
                  <a:moveTo>
                    <a:pt x="175120" y="19456"/>
                  </a:moveTo>
                  <a:lnTo>
                    <a:pt x="155676" y="19456"/>
                  </a:lnTo>
                  <a:lnTo>
                    <a:pt x="155676" y="38912"/>
                  </a:lnTo>
                  <a:lnTo>
                    <a:pt x="155676" y="58369"/>
                  </a:lnTo>
                  <a:lnTo>
                    <a:pt x="155676" y="77825"/>
                  </a:lnTo>
                  <a:lnTo>
                    <a:pt x="175120" y="77825"/>
                  </a:lnTo>
                  <a:lnTo>
                    <a:pt x="175120" y="58381"/>
                  </a:lnTo>
                  <a:lnTo>
                    <a:pt x="175120" y="38912"/>
                  </a:lnTo>
                  <a:lnTo>
                    <a:pt x="175120" y="19456"/>
                  </a:lnTo>
                  <a:close/>
                </a:path>
                <a:path w="564514" h="97789">
                  <a:moveTo>
                    <a:pt x="194602" y="0"/>
                  </a:moveTo>
                  <a:lnTo>
                    <a:pt x="175145" y="0"/>
                  </a:lnTo>
                  <a:lnTo>
                    <a:pt x="175145" y="19456"/>
                  </a:lnTo>
                  <a:lnTo>
                    <a:pt x="194602" y="19456"/>
                  </a:lnTo>
                  <a:lnTo>
                    <a:pt x="194602" y="0"/>
                  </a:lnTo>
                  <a:close/>
                </a:path>
                <a:path w="564514" h="97789">
                  <a:moveTo>
                    <a:pt x="214045" y="58369"/>
                  </a:moveTo>
                  <a:lnTo>
                    <a:pt x="194602" y="58369"/>
                  </a:lnTo>
                  <a:lnTo>
                    <a:pt x="194602" y="38912"/>
                  </a:lnTo>
                  <a:lnTo>
                    <a:pt x="175145" y="38912"/>
                  </a:lnTo>
                  <a:lnTo>
                    <a:pt x="175145" y="58369"/>
                  </a:lnTo>
                  <a:lnTo>
                    <a:pt x="175145" y="77825"/>
                  </a:lnTo>
                  <a:lnTo>
                    <a:pt x="194602" y="77825"/>
                  </a:lnTo>
                  <a:lnTo>
                    <a:pt x="214045" y="77825"/>
                  </a:lnTo>
                  <a:lnTo>
                    <a:pt x="214045" y="58369"/>
                  </a:lnTo>
                  <a:close/>
                </a:path>
                <a:path w="564514" h="97789">
                  <a:moveTo>
                    <a:pt x="214045" y="19456"/>
                  </a:moveTo>
                  <a:lnTo>
                    <a:pt x="194602" y="19456"/>
                  </a:lnTo>
                  <a:lnTo>
                    <a:pt x="194602" y="38912"/>
                  </a:lnTo>
                  <a:lnTo>
                    <a:pt x="214045" y="38912"/>
                  </a:lnTo>
                  <a:lnTo>
                    <a:pt x="214045" y="19456"/>
                  </a:lnTo>
                  <a:close/>
                </a:path>
                <a:path w="564514" h="97789">
                  <a:moveTo>
                    <a:pt x="272415" y="0"/>
                  </a:moveTo>
                  <a:lnTo>
                    <a:pt x="252971" y="0"/>
                  </a:lnTo>
                  <a:lnTo>
                    <a:pt x="233514" y="0"/>
                  </a:lnTo>
                  <a:lnTo>
                    <a:pt x="233514" y="19456"/>
                  </a:lnTo>
                  <a:lnTo>
                    <a:pt x="214058" y="19456"/>
                  </a:lnTo>
                  <a:lnTo>
                    <a:pt x="214058" y="38912"/>
                  </a:lnTo>
                  <a:lnTo>
                    <a:pt x="214058" y="58369"/>
                  </a:lnTo>
                  <a:lnTo>
                    <a:pt x="214058" y="77825"/>
                  </a:lnTo>
                  <a:lnTo>
                    <a:pt x="233514" y="77825"/>
                  </a:lnTo>
                  <a:lnTo>
                    <a:pt x="233514" y="58381"/>
                  </a:lnTo>
                  <a:lnTo>
                    <a:pt x="233514" y="38912"/>
                  </a:lnTo>
                  <a:lnTo>
                    <a:pt x="252971" y="38912"/>
                  </a:lnTo>
                  <a:lnTo>
                    <a:pt x="252971" y="19456"/>
                  </a:lnTo>
                  <a:lnTo>
                    <a:pt x="272415" y="19456"/>
                  </a:lnTo>
                  <a:lnTo>
                    <a:pt x="272415" y="0"/>
                  </a:lnTo>
                  <a:close/>
                </a:path>
                <a:path w="564514" h="97789">
                  <a:moveTo>
                    <a:pt x="311340" y="0"/>
                  </a:moveTo>
                  <a:lnTo>
                    <a:pt x="291896" y="0"/>
                  </a:lnTo>
                  <a:lnTo>
                    <a:pt x="272440" y="0"/>
                  </a:lnTo>
                  <a:lnTo>
                    <a:pt x="272440" y="19456"/>
                  </a:lnTo>
                  <a:lnTo>
                    <a:pt x="272440" y="38912"/>
                  </a:lnTo>
                  <a:lnTo>
                    <a:pt x="272440" y="58369"/>
                  </a:lnTo>
                  <a:lnTo>
                    <a:pt x="272440" y="77825"/>
                  </a:lnTo>
                  <a:lnTo>
                    <a:pt x="291896" y="77825"/>
                  </a:lnTo>
                  <a:lnTo>
                    <a:pt x="291896" y="58381"/>
                  </a:lnTo>
                  <a:lnTo>
                    <a:pt x="291896" y="38912"/>
                  </a:lnTo>
                  <a:lnTo>
                    <a:pt x="311340" y="38912"/>
                  </a:lnTo>
                  <a:lnTo>
                    <a:pt x="311340" y="19456"/>
                  </a:lnTo>
                  <a:lnTo>
                    <a:pt x="311340" y="0"/>
                  </a:lnTo>
                  <a:close/>
                </a:path>
                <a:path w="564514" h="97789">
                  <a:moveTo>
                    <a:pt x="330809" y="58369"/>
                  </a:moveTo>
                  <a:lnTo>
                    <a:pt x="311353" y="58369"/>
                  </a:lnTo>
                  <a:lnTo>
                    <a:pt x="311353" y="77825"/>
                  </a:lnTo>
                  <a:lnTo>
                    <a:pt x="330809" y="77825"/>
                  </a:lnTo>
                  <a:lnTo>
                    <a:pt x="330809" y="58369"/>
                  </a:lnTo>
                  <a:close/>
                </a:path>
                <a:path w="564514" h="97789">
                  <a:moveTo>
                    <a:pt x="350266" y="0"/>
                  </a:moveTo>
                  <a:lnTo>
                    <a:pt x="330809" y="0"/>
                  </a:lnTo>
                  <a:lnTo>
                    <a:pt x="311353" y="0"/>
                  </a:lnTo>
                  <a:lnTo>
                    <a:pt x="311353" y="19456"/>
                  </a:lnTo>
                  <a:lnTo>
                    <a:pt x="311353" y="38912"/>
                  </a:lnTo>
                  <a:lnTo>
                    <a:pt x="330809" y="38912"/>
                  </a:lnTo>
                  <a:lnTo>
                    <a:pt x="330809" y="19456"/>
                  </a:lnTo>
                  <a:lnTo>
                    <a:pt x="350266" y="19456"/>
                  </a:lnTo>
                  <a:lnTo>
                    <a:pt x="350266" y="0"/>
                  </a:lnTo>
                  <a:close/>
                </a:path>
                <a:path w="564514" h="97789">
                  <a:moveTo>
                    <a:pt x="408635" y="58369"/>
                  </a:moveTo>
                  <a:lnTo>
                    <a:pt x="389191" y="58369"/>
                  </a:lnTo>
                  <a:lnTo>
                    <a:pt x="369735" y="58369"/>
                  </a:lnTo>
                  <a:lnTo>
                    <a:pt x="350278" y="58369"/>
                  </a:lnTo>
                  <a:lnTo>
                    <a:pt x="350278" y="77825"/>
                  </a:lnTo>
                  <a:lnTo>
                    <a:pt x="369735" y="77825"/>
                  </a:lnTo>
                  <a:lnTo>
                    <a:pt x="389191" y="77825"/>
                  </a:lnTo>
                  <a:lnTo>
                    <a:pt x="408635" y="77825"/>
                  </a:lnTo>
                  <a:lnTo>
                    <a:pt x="408635" y="58369"/>
                  </a:lnTo>
                  <a:close/>
                </a:path>
                <a:path w="564514" h="97789">
                  <a:moveTo>
                    <a:pt x="408635" y="0"/>
                  </a:moveTo>
                  <a:lnTo>
                    <a:pt x="389191" y="0"/>
                  </a:lnTo>
                  <a:lnTo>
                    <a:pt x="389191" y="19456"/>
                  </a:lnTo>
                  <a:lnTo>
                    <a:pt x="369735" y="19456"/>
                  </a:lnTo>
                  <a:lnTo>
                    <a:pt x="369735" y="38912"/>
                  </a:lnTo>
                  <a:lnTo>
                    <a:pt x="389191" y="38912"/>
                  </a:lnTo>
                  <a:lnTo>
                    <a:pt x="408635" y="38912"/>
                  </a:lnTo>
                  <a:lnTo>
                    <a:pt x="408635" y="19456"/>
                  </a:lnTo>
                  <a:lnTo>
                    <a:pt x="408635" y="0"/>
                  </a:lnTo>
                  <a:close/>
                </a:path>
                <a:path w="564514" h="97789">
                  <a:moveTo>
                    <a:pt x="428104" y="0"/>
                  </a:moveTo>
                  <a:lnTo>
                    <a:pt x="408647" y="0"/>
                  </a:lnTo>
                  <a:lnTo>
                    <a:pt x="408647" y="19456"/>
                  </a:lnTo>
                  <a:lnTo>
                    <a:pt x="408647" y="38912"/>
                  </a:lnTo>
                  <a:lnTo>
                    <a:pt x="408647" y="58381"/>
                  </a:lnTo>
                  <a:lnTo>
                    <a:pt x="428104" y="58381"/>
                  </a:lnTo>
                  <a:lnTo>
                    <a:pt x="428104" y="38912"/>
                  </a:lnTo>
                  <a:lnTo>
                    <a:pt x="428104" y="19456"/>
                  </a:lnTo>
                  <a:lnTo>
                    <a:pt x="428104" y="0"/>
                  </a:lnTo>
                  <a:close/>
                </a:path>
                <a:path w="564514" h="97789">
                  <a:moveTo>
                    <a:pt x="447560" y="0"/>
                  </a:moveTo>
                  <a:lnTo>
                    <a:pt x="428117" y="0"/>
                  </a:lnTo>
                  <a:lnTo>
                    <a:pt x="428117" y="19456"/>
                  </a:lnTo>
                  <a:lnTo>
                    <a:pt x="447560" y="19456"/>
                  </a:lnTo>
                  <a:lnTo>
                    <a:pt x="447560" y="0"/>
                  </a:lnTo>
                  <a:close/>
                </a:path>
                <a:path w="564514" h="97789">
                  <a:moveTo>
                    <a:pt x="467029" y="38912"/>
                  </a:moveTo>
                  <a:lnTo>
                    <a:pt x="447573" y="38912"/>
                  </a:lnTo>
                  <a:lnTo>
                    <a:pt x="447573" y="58369"/>
                  </a:lnTo>
                  <a:lnTo>
                    <a:pt x="447573" y="77825"/>
                  </a:lnTo>
                  <a:lnTo>
                    <a:pt x="467029" y="77825"/>
                  </a:lnTo>
                  <a:lnTo>
                    <a:pt x="467029" y="58381"/>
                  </a:lnTo>
                  <a:lnTo>
                    <a:pt x="467029" y="38912"/>
                  </a:lnTo>
                  <a:close/>
                </a:path>
                <a:path w="564514" h="97789">
                  <a:moveTo>
                    <a:pt x="505942" y="19456"/>
                  </a:moveTo>
                  <a:lnTo>
                    <a:pt x="486486" y="19456"/>
                  </a:lnTo>
                  <a:lnTo>
                    <a:pt x="486486" y="0"/>
                  </a:lnTo>
                  <a:lnTo>
                    <a:pt x="467029" y="0"/>
                  </a:lnTo>
                  <a:lnTo>
                    <a:pt x="447573" y="0"/>
                  </a:lnTo>
                  <a:lnTo>
                    <a:pt x="447573" y="19456"/>
                  </a:lnTo>
                  <a:lnTo>
                    <a:pt x="467029" y="19456"/>
                  </a:lnTo>
                  <a:lnTo>
                    <a:pt x="467029" y="38912"/>
                  </a:lnTo>
                  <a:lnTo>
                    <a:pt x="486486" y="38912"/>
                  </a:lnTo>
                  <a:lnTo>
                    <a:pt x="505942" y="38912"/>
                  </a:lnTo>
                  <a:lnTo>
                    <a:pt x="505942" y="19456"/>
                  </a:lnTo>
                  <a:close/>
                </a:path>
                <a:path w="564514" h="97789">
                  <a:moveTo>
                    <a:pt x="525399" y="38912"/>
                  </a:moveTo>
                  <a:lnTo>
                    <a:pt x="505942" y="38912"/>
                  </a:lnTo>
                  <a:lnTo>
                    <a:pt x="505942" y="58369"/>
                  </a:lnTo>
                  <a:lnTo>
                    <a:pt x="486486" y="58369"/>
                  </a:lnTo>
                  <a:lnTo>
                    <a:pt x="486486" y="77825"/>
                  </a:lnTo>
                  <a:lnTo>
                    <a:pt x="505942" y="77825"/>
                  </a:lnTo>
                  <a:lnTo>
                    <a:pt x="505942" y="58381"/>
                  </a:lnTo>
                  <a:lnTo>
                    <a:pt x="525399" y="58381"/>
                  </a:lnTo>
                  <a:lnTo>
                    <a:pt x="525399" y="38912"/>
                  </a:lnTo>
                  <a:close/>
                </a:path>
                <a:path w="564514" h="97789">
                  <a:moveTo>
                    <a:pt x="525399" y="0"/>
                  </a:moveTo>
                  <a:lnTo>
                    <a:pt x="505942" y="0"/>
                  </a:lnTo>
                  <a:lnTo>
                    <a:pt x="505942" y="19456"/>
                  </a:lnTo>
                  <a:lnTo>
                    <a:pt x="525399" y="19456"/>
                  </a:lnTo>
                  <a:lnTo>
                    <a:pt x="525399" y="0"/>
                  </a:lnTo>
                  <a:close/>
                </a:path>
                <a:path w="564514" h="97789">
                  <a:moveTo>
                    <a:pt x="544855" y="58369"/>
                  </a:moveTo>
                  <a:lnTo>
                    <a:pt x="525411" y="58369"/>
                  </a:lnTo>
                  <a:lnTo>
                    <a:pt x="525411" y="77825"/>
                  </a:lnTo>
                  <a:lnTo>
                    <a:pt x="544855" y="77825"/>
                  </a:lnTo>
                  <a:lnTo>
                    <a:pt x="544855" y="58369"/>
                  </a:lnTo>
                  <a:close/>
                </a:path>
                <a:path w="564514" h="97789">
                  <a:moveTo>
                    <a:pt x="544855" y="0"/>
                  </a:moveTo>
                  <a:lnTo>
                    <a:pt x="525411" y="0"/>
                  </a:lnTo>
                  <a:lnTo>
                    <a:pt x="525411" y="19456"/>
                  </a:lnTo>
                  <a:lnTo>
                    <a:pt x="544855" y="19456"/>
                  </a:lnTo>
                  <a:lnTo>
                    <a:pt x="544855" y="0"/>
                  </a:lnTo>
                  <a:close/>
                </a:path>
                <a:path w="564514" h="97789">
                  <a:moveTo>
                    <a:pt x="564324" y="0"/>
                  </a:moveTo>
                  <a:lnTo>
                    <a:pt x="544868" y="0"/>
                  </a:lnTo>
                  <a:lnTo>
                    <a:pt x="544868" y="19456"/>
                  </a:lnTo>
                  <a:lnTo>
                    <a:pt x="544868" y="38912"/>
                  </a:lnTo>
                  <a:lnTo>
                    <a:pt x="544868" y="58381"/>
                  </a:lnTo>
                  <a:lnTo>
                    <a:pt x="564324" y="58381"/>
                  </a:lnTo>
                  <a:lnTo>
                    <a:pt x="564324" y="38912"/>
                  </a:lnTo>
                  <a:lnTo>
                    <a:pt x="564324" y="19456"/>
                  </a:lnTo>
                  <a:lnTo>
                    <a:pt x="564324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422180" y="5380202"/>
              <a:ext cx="428625" cy="19685"/>
            </a:xfrm>
            <a:custGeom>
              <a:avLst/>
              <a:gdLst/>
              <a:ahLst/>
              <a:cxnLst/>
              <a:rect l="l" t="t" r="r" b="b"/>
              <a:pathLst>
                <a:path w="428625" h="19685">
                  <a:moveTo>
                    <a:pt x="19456" y="0"/>
                  </a:moveTo>
                  <a:lnTo>
                    <a:pt x="0" y="0"/>
                  </a:lnTo>
                  <a:lnTo>
                    <a:pt x="0" y="19469"/>
                  </a:lnTo>
                  <a:lnTo>
                    <a:pt x="19456" y="19469"/>
                  </a:lnTo>
                  <a:lnTo>
                    <a:pt x="19456" y="0"/>
                  </a:lnTo>
                  <a:close/>
                </a:path>
                <a:path w="428625" h="19685">
                  <a:moveTo>
                    <a:pt x="58356" y="0"/>
                  </a:moveTo>
                  <a:lnTo>
                    <a:pt x="38912" y="0"/>
                  </a:lnTo>
                  <a:lnTo>
                    <a:pt x="38912" y="19469"/>
                  </a:lnTo>
                  <a:lnTo>
                    <a:pt x="58356" y="19469"/>
                  </a:lnTo>
                  <a:lnTo>
                    <a:pt x="58356" y="0"/>
                  </a:lnTo>
                  <a:close/>
                </a:path>
                <a:path w="428625" h="19685">
                  <a:moveTo>
                    <a:pt x="97282" y="0"/>
                  </a:moveTo>
                  <a:lnTo>
                    <a:pt x="77838" y="0"/>
                  </a:lnTo>
                  <a:lnTo>
                    <a:pt x="77838" y="19469"/>
                  </a:lnTo>
                  <a:lnTo>
                    <a:pt x="97282" y="19469"/>
                  </a:lnTo>
                  <a:lnTo>
                    <a:pt x="97282" y="0"/>
                  </a:lnTo>
                  <a:close/>
                </a:path>
                <a:path w="428625" h="19685">
                  <a:moveTo>
                    <a:pt x="194576" y="0"/>
                  </a:moveTo>
                  <a:lnTo>
                    <a:pt x="175133" y="0"/>
                  </a:lnTo>
                  <a:lnTo>
                    <a:pt x="155676" y="0"/>
                  </a:lnTo>
                  <a:lnTo>
                    <a:pt x="155676" y="19469"/>
                  </a:lnTo>
                  <a:lnTo>
                    <a:pt x="175133" y="19469"/>
                  </a:lnTo>
                  <a:lnTo>
                    <a:pt x="194576" y="19469"/>
                  </a:lnTo>
                  <a:lnTo>
                    <a:pt x="194576" y="0"/>
                  </a:lnTo>
                  <a:close/>
                </a:path>
                <a:path w="428625" h="19685">
                  <a:moveTo>
                    <a:pt x="214045" y="0"/>
                  </a:moveTo>
                  <a:lnTo>
                    <a:pt x="194589" y="0"/>
                  </a:lnTo>
                  <a:lnTo>
                    <a:pt x="194589" y="19469"/>
                  </a:lnTo>
                  <a:lnTo>
                    <a:pt x="214045" y="19469"/>
                  </a:lnTo>
                  <a:lnTo>
                    <a:pt x="214045" y="0"/>
                  </a:lnTo>
                  <a:close/>
                </a:path>
                <a:path w="428625" h="19685">
                  <a:moveTo>
                    <a:pt x="291871" y="0"/>
                  </a:moveTo>
                  <a:lnTo>
                    <a:pt x="272427" y="0"/>
                  </a:lnTo>
                  <a:lnTo>
                    <a:pt x="252971" y="0"/>
                  </a:lnTo>
                  <a:lnTo>
                    <a:pt x="252971" y="19469"/>
                  </a:lnTo>
                  <a:lnTo>
                    <a:pt x="272427" y="19469"/>
                  </a:lnTo>
                  <a:lnTo>
                    <a:pt x="291871" y="19469"/>
                  </a:lnTo>
                  <a:lnTo>
                    <a:pt x="291871" y="0"/>
                  </a:lnTo>
                  <a:close/>
                </a:path>
                <a:path w="428625" h="19685">
                  <a:moveTo>
                    <a:pt x="389178" y="0"/>
                  </a:moveTo>
                  <a:lnTo>
                    <a:pt x="369722" y="0"/>
                  </a:lnTo>
                  <a:lnTo>
                    <a:pt x="369722" y="19469"/>
                  </a:lnTo>
                  <a:lnTo>
                    <a:pt x="389178" y="19469"/>
                  </a:lnTo>
                  <a:lnTo>
                    <a:pt x="389178" y="0"/>
                  </a:lnTo>
                  <a:close/>
                </a:path>
                <a:path w="428625" h="19685">
                  <a:moveTo>
                    <a:pt x="428091" y="0"/>
                  </a:moveTo>
                  <a:lnTo>
                    <a:pt x="408647" y="0"/>
                  </a:lnTo>
                  <a:lnTo>
                    <a:pt x="408647" y="19469"/>
                  </a:lnTo>
                  <a:lnTo>
                    <a:pt x="428091" y="19469"/>
                  </a:lnTo>
                  <a:lnTo>
                    <a:pt x="428091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/>
          <p:nvPr/>
        </p:nvSpPr>
        <p:spPr>
          <a:xfrm>
            <a:off x="4254703" y="6633679"/>
            <a:ext cx="140970" cy="105410"/>
          </a:xfrm>
          <a:custGeom>
            <a:avLst/>
            <a:gdLst/>
            <a:ahLst/>
            <a:cxnLst/>
            <a:rect l="l" t="t" r="r" b="b"/>
            <a:pathLst>
              <a:path w="140970" h="105409">
                <a:moveTo>
                  <a:pt x="95643" y="27063"/>
                </a:moveTo>
                <a:lnTo>
                  <a:pt x="62039" y="27063"/>
                </a:lnTo>
                <a:lnTo>
                  <a:pt x="47815" y="43332"/>
                </a:lnTo>
                <a:lnTo>
                  <a:pt x="33655" y="27063"/>
                </a:lnTo>
                <a:lnTo>
                  <a:pt x="0" y="27063"/>
                </a:lnTo>
                <a:lnTo>
                  <a:pt x="0" y="105346"/>
                </a:lnTo>
                <a:lnTo>
                  <a:pt x="34734" y="105346"/>
                </a:lnTo>
                <a:lnTo>
                  <a:pt x="34734" y="66167"/>
                </a:lnTo>
                <a:lnTo>
                  <a:pt x="47866" y="81305"/>
                </a:lnTo>
                <a:lnTo>
                  <a:pt x="60947" y="66167"/>
                </a:lnTo>
                <a:lnTo>
                  <a:pt x="60947" y="105346"/>
                </a:lnTo>
                <a:lnTo>
                  <a:pt x="95643" y="105346"/>
                </a:lnTo>
                <a:lnTo>
                  <a:pt x="95643" y="27063"/>
                </a:lnTo>
                <a:close/>
              </a:path>
              <a:path w="140970" h="105409">
                <a:moveTo>
                  <a:pt x="138607" y="30340"/>
                </a:moveTo>
                <a:lnTo>
                  <a:pt x="136334" y="31851"/>
                </a:lnTo>
                <a:lnTo>
                  <a:pt x="133819" y="32943"/>
                </a:lnTo>
                <a:lnTo>
                  <a:pt x="128193" y="34302"/>
                </a:lnTo>
                <a:lnTo>
                  <a:pt x="125133" y="34671"/>
                </a:lnTo>
                <a:lnTo>
                  <a:pt x="118783" y="34671"/>
                </a:lnTo>
                <a:lnTo>
                  <a:pt x="115519" y="34302"/>
                </a:lnTo>
                <a:lnTo>
                  <a:pt x="109613" y="32918"/>
                </a:lnTo>
                <a:lnTo>
                  <a:pt x="107010" y="31838"/>
                </a:lnTo>
                <a:lnTo>
                  <a:pt x="104648" y="30340"/>
                </a:lnTo>
                <a:lnTo>
                  <a:pt x="104648" y="105346"/>
                </a:lnTo>
                <a:lnTo>
                  <a:pt x="138607" y="105346"/>
                </a:lnTo>
                <a:lnTo>
                  <a:pt x="138607" y="30340"/>
                </a:lnTo>
                <a:close/>
              </a:path>
              <a:path w="140970" h="105409">
                <a:moveTo>
                  <a:pt x="140906" y="12293"/>
                </a:moveTo>
                <a:lnTo>
                  <a:pt x="121602" y="0"/>
                </a:lnTo>
                <a:lnTo>
                  <a:pt x="114630" y="914"/>
                </a:lnTo>
                <a:lnTo>
                  <a:pt x="108038" y="3632"/>
                </a:lnTo>
                <a:lnTo>
                  <a:pt x="104698" y="5270"/>
                </a:lnTo>
                <a:lnTo>
                  <a:pt x="102514" y="8585"/>
                </a:lnTo>
                <a:lnTo>
                  <a:pt x="102311" y="12293"/>
                </a:lnTo>
                <a:lnTo>
                  <a:pt x="102514" y="16027"/>
                </a:lnTo>
                <a:lnTo>
                  <a:pt x="104686" y="19380"/>
                </a:lnTo>
                <a:lnTo>
                  <a:pt x="108038" y="21056"/>
                </a:lnTo>
                <a:lnTo>
                  <a:pt x="112102" y="23583"/>
                </a:lnTo>
                <a:lnTo>
                  <a:pt x="116827" y="24866"/>
                </a:lnTo>
                <a:lnTo>
                  <a:pt x="121602" y="24739"/>
                </a:lnTo>
                <a:lnTo>
                  <a:pt x="126390" y="24904"/>
                </a:lnTo>
                <a:lnTo>
                  <a:pt x="131114" y="23634"/>
                </a:lnTo>
                <a:lnTo>
                  <a:pt x="135178" y="21056"/>
                </a:lnTo>
                <a:lnTo>
                  <a:pt x="138518" y="19380"/>
                </a:lnTo>
                <a:lnTo>
                  <a:pt x="140690" y="16027"/>
                </a:lnTo>
                <a:lnTo>
                  <a:pt x="140906" y="12293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4405693" y="6661632"/>
            <a:ext cx="153035" cy="107314"/>
          </a:xfrm>
          <a:custGeom>
            <a:avLst/>
            <a:gdLst/>
            <a:ahLst/>
            <a:cxnLst/>
            <a:rect l="l" t="t" r="r" b="b"/>
            <a:pathLst>
              <a:path w="153035" h="107315">
                <a:moveTo>
                  <a:pt x="54889" y="12"/>
                </a:moveTo>
                <a:lnTo>
                  <a:pt x="49555" y="25"/>
                </a:lnTo>
                <a:lnTo>
                  <a:pt x="54889" y="12"/>
                </a:lnTo>
                <a:close/>
              </a:path>
              <a:path w="153035" h="107315">
                <a:moveTo>
                  <a:pt x="78232" y="38963"/>
                </a:moveTo>
                <a:lnTo>
                  <a:pt x="77571" y="30454"/>
                </a:lnTo>
                <a:lnTo>
                  <a:pt x="77431" y="28600"/>
                </a:lnTo>
                <a:lnTo>
                  <a:pt x="74587" y="18503"/>
                </a:lnTo>
                <a:lnTo>
                  <a:pt x="72466" y="13106"/>
                </a:lnTo>
                <a:lnTo>
                  <a:pt x="68884" y="8407"/>
                </a:lnTo>
                <a:lnTo>
                  <a:pt x="66192" y="6400"/>
                </a:lnTo>
                <a:lnTo>
                  <a:pt x="60032" y="1739"/>
                </a:lnTo>
                <a:lnTo>
                  <a:pt x="54927" y="25"/>
                </a:lnTo>
                <a:lnTo>
                  <a:pt x="49555" y="25"/>
                </a:lnTo>
                <a:lnTo>
                  <a:pt x="46659" y="25"/>
                </a:lnTo>
                <a:lnTo>
                  <a:pt x="46151" y="127"/>
                </a:lnTo>
                <a:lnTo>
                  <a:pt x="46151" y="42519"/>
                </a:lnTo>
                <a:lnTo>
                  <a:pt x="45504" y="44932"/>
                </a:lnTo>
                <a:lnTo>
                  <a:pt x="43065" y="48615"/>
                </a:lnTo>
                <a:lnTo>
                  <a:pt x="41198" y="49580"/>
                </a:lnTo>
                <a:lnTo>
                  <a:pt x="39230" y="49530"/>
                </a:lnTo>
                <a:lnTo>
                  <a:pt x="37909" y="49530"/>
                </a:lnTo>
                <a:lnTo>
                  <a:pt x="36588" y="49263"/>
                </a:lnTo>
                <a:lnTo>
                  <a:pt x="34721" y="48463"/>
                </a:lnTo>
                <a:lnTo>
                  <a:pt x="34048" y="48107"/>
                </a:lnTo>
                <a:lnTo>
                  <a:pt x="33413" y="47675"/>
                </a:lnTo>
                <a:lnTo>
                  <a:pt x="33502" y="34036"/>
                </a:lnTo>
                <a:lnTo>
                  <a:pt x="34671" y="31927"/>
                </a:lnTo>
                <a:lnTo>
                  <a:pt x="36855" y="30556"/>
                </a:lnTo>
                <a:lnTo>
                  <a:pt x="39255" y="30454"/>
                </a:lnTo>
                <a:lnTo>
                  <a:pt x="40195" y="30454"/>
                </a:lnTo>
                <a:lnTo>
                  <a:pt x="46012" y="38760"/>
                </a:lnTo>
                <a:lnTo>
                  <a:pt x="46012" y="40081"/>
                </a:lnTo>
                <a:lnTo>
                  <a:pt x="46151" y="42519"/>
                </a:lnTo>
                <a:lnTo>
                  <a:pt x="46151" y="127"/>
                </a:lnTo>
                <a:lnTo>
                  <a:pt x="43916" y="546"/>
                </a:lnTo>
                <a:lnTo>
                  <a:pt x="38455" y="2755"/>
                </a:lnTo>
                <a:lnTo>
                  <a:pt x="35839" y="4381"/>
                </a:lnTo>
                <a:lnTo>
                  <a:pt x="33553" y="6400"/>
                </a:lnTo>
                <a:lnTo>
                  <a:pt x="33553" y="622"/>
                </a:lnTo>
                <a:lnTo>
                  <a:pt x="0" y="622"/>
                </a:lnTo>
                <a:lnTo>
                  <a:pt x="0" y="107276"/>
                </a:lnTo>
                <a:lnTo>
                  <a:pt x="33413" y="107276"/>
                </a:lnTo>
                <a:lnTo>
                  <a:pt x="33413" y="73850"/>
                </a:lnTo>
                <a:lnTo>
                  <a:pt x="35610" y="74930"/>
                </a:lnTo>
                <a:lnTo>
                  <a:pt x="37909" y="75793"/>
                </a:lnTo>
                <a:lnTo>
                  <a:pt x="42430" y="76911"/>
                </a:lnTo>
                <a:lnTo>
                  <a:pt x="44615" y="77165"/>
                </a:lnTo>
                <a:lnTo>
                  <a:pt x="52222" y="77216"/>
                </a:lnTo>
                <a:lnTo>
                  <a:pt x="57518" y="75692"/>
                </a:lnTo>
                <a:lnTo>
                  <a:pt x="60401" y="73850"/>
                </a:lnTo>
                <a:lnTo>
                  <a:pt x="62077" y="72783"/>
                </a:lnTo>
                <a:lnTo>
                  <a:pt x="76962" y="49263"/>
                </a:lnTo>
                <a:lnTo>
                  <a:pt x="78232" y="38963"/>
                </a:lnTo>
                <a:close/>
              </a:path>
              <a:path w="153035" h="107315">
                <a:moveTo>
                  <a:pt x="152755" y="60388"/>
                </a:moveTo>
                <a:lnTo>
                  <a:pt x="152450" y="53200"/>
                </a:lnTo>
                <a:lnTo>
                  <a:pt x="152641" y="47866"/>
                </a:lnTo>
                <a:lnTo>
                  <a:pt x="150837" y="42646"/>
                </a:lnTo>
                <a:lnTo>
                  <a:pt x="147408" y="38569"/>
                </a:lnTo>
                <a:lnTo>
                  <a:pt x="143078" y="34188"/>
                </a:lnTo>
                <a:lnTo>
                  <a:pt x="137528" y="31216"/>
                </a:lnTo>
                <a:lnTo>
                  <a:pt x="131495" y="30048"/>
                </a:lnTo>
                <a:lnTo>
                  <a:pt x="127685" y="29070"/>
                </a:lnTo>
                <a:lnTo>
                  <a:pt x="123444" y="27470"/>
                </a:lnTo>
                <a:lnTo>
                  <a:pt x="120827" y="25742"/>
                </a:lnTo>
                <a:lnTo>
                  <a:pt x="119938" y="24003"/>
                </a:lnTo>
                <a:lnTo>
                  <a:pt x="119964" y="20866"/>
                </a:lnTo>
                <a:lnTo>
                  <a:pt x="120573" y="19659"/>
                </a:lnTo>
                <a:lnTo>
                  <a:pt x="122834" y="18059"/>
                </a:lnTo>
                <a:lnTo>
                  <a:pt x="124307" y="17640"/>
                </a:lnTo>
                <a:lnTo>
                  <a:pt x="128600" y="17767"/>
                </a:lnTo>
                <a:lnTo>
                  <a:pt x="131343" y="18503"/>
                </a:lnTo>
                <a:lnTo>
                  <a:pt x="136817" y="21424"/>
                </a:lnTo>
                <a:lnTo>
                  <a:pt x="139573" y="23482"/>
                </a:lnTo>
                <a:lnTo>
                  <a:pt x="141947" y="25895"/>
                </a:lnTo>
                <a:lnTo>
                  <a:pt x="150495" y="6527"/>
                </a:lnTo>
                <a:lnTo>
                  <a:pt x="145973" y="4330"/>
                </a:lnTo>
                <a:lnTo>
                  <a:pt x="141185" y="2717"/>
                </a:lnTo>
                <a:lnTo>
                  <a:pt x="130810" y="609"/>
                </a:lnTo>
                <a:lnTo>
                  <a:pt x="125247" y="63"/>
                </a:lnTo>
                <a:lnTo>
                  <a:pt x="119659" y="88"/>
                </a:lnTo>
                <a:lnTo>
                  <a:pt x="85648" y="16865"/>
                </a:lnTo>
                <a:lnTo>
                  <a:pt x="85902" y="23812"/>
                </a:lnTo>
                <a:lnTo>
                  <a:pt x="85877" y="28752"/>
                </a:lnTo>
                <a:lnTo>
                  <a:pt x="87566" y="33540"/>
                </a:lnTo>
                <a:lnTo>
                  <a:pt x="93802" y="41414"/>
                </a:lnTo>
                <a:lnTo>
                  <a:pt x="99568" y="44627"/>
                </a:lnTo>
                <a:lnTo>
                  <a:pt x="110426" y="47637"/>
                </a:lnTo>
                <a:lnTo>
                  <a:pt x="112776" y="48666"/>
                </a:lnTo>
                <a:lnTo>
                  <a:pt x="116408" y="51142"/>
                </a:lnTo>
                <a:lnTo>
                  <a:pt x="117271" y="52882"/>
                </a:lnTo>
                <a:lnTo>
                  <a:pt x="117221" y="56235"/>
                </a:lnTo>
                <a:lnTo>
                  <a:pt x="116522" y="57683"/>
                </a:lnTo>
                <a:lnTo>
                  <a:pt x="113893" y="59651"/>
                </a:lnTo>
                <a:lnTo>
                  <a:pt x="112128" y="60185"/>
                </a:lnTo>
                <a:lnTo>
                  <a:pt x="106680" y="60020"/>
                </a:lnTo>
                <a:lnTo>
                  <a:pt x="103073" y="58940"/>
                </a:lnTo>
                <a:lnTo>
                  <a:pt x="96494" y="54889"/>
                </a:lnTo>
                <a:lnTo>
                  <a:pt x="93535" y="52044"/>
                </a:lnTo>
                <a:lnTo>
                  <a:pt x="91363" y="48641"/>
                </a:lnTo>
                <a:lnTo>
                  <a:pt x="83439" y="69811"/>
                </a:lnTo>
                <a:lnTo>
                  <a:pt x="121373" y="78308"/>
                </a:lnTo>
                <a:lnTo>
                  <a:pt x="129387" y="78651"/>
                </a:lnTo>
                <a:lnTo>
                  <a:pt x="137274" y="76301"/>
                </a:lnTo>
                <a:lnTo>
                  <a:pt x="149517" y="67271"/>
                </a:lnTo>
                <a:lnTo>
                  <a:pt x="152755" y="60388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4836020" y="6447307"/>
            <a:ext cx="109855" cy="165100"/>
          </a:xfrm>
          <a:custGeom>
            <a:avLst/>
            <a:gdLst/>
            <a:ahLst/>
            <a:cxnLst/>
            <a:rect l="l" t="t" r="r" b="b"/>
            <a:pathLst>
              <a:path w="109854" h="165100">
                <a:moveTo>
                  <a:pt x="25285" y="0"/>
                </a:moveTo>
                <a:lnTo>
                  <a:pt x="0" y="0"/>
                </a:lnTo>
                <a:lnTo>
                  <a:pt x="0" y="164655"/>
                </a:lnTo>
                <a:lnTo>
                  <a:pt x="25285" y="164655"/>
                </a:lnTo>
                <a:lnTo>
                  <a:pt x="25285" y="104140"/>
                </a:lnTo>
                <a:lnTo>
                  <a:pt x="75412" y="164655"/>
                </a:lnTo>
                <a:lnTo>
                  <a:pt x="109524" y="164655"/>
                </a:lnTo>
                <a:lnTo>
                  <a:pt x="53263" y="97726"/>
                </a:lnTo>
                <a:lnTo>
                  <a:pt x="99783" y="44653"/>
                </a:lnTo>
                <a:lnTo>
                  <a:pt x="67208" y="44653"/>
                </a:lnTo>
                <a:lnTo>
                  <a:pt x="25285" y="94665"/>
                </a:lnTo>
                <a:lnTo>
                  <a:pt x="2528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4247997" y="6447307"/>
            <a:ext cx="565785" cy="168275"/>
            <a:chOff x="4247997" y="6447307"/>
            <a:chExt cx="565785" cy="168275"/>
          </a:xfrm>
        </p:grpSpPr>
        <p:sp>
          <p:nvSpPr>
            <p:cNvPr id="16" name="object 16" descr=""/>
            <p:cNvSpPr/>
            <p:nvPr/>
          </p:nvSpPr>
          <p:spPr>
            <a:xfrm>
              <a:off x="4247997" y="6489394"/>
              <a:ext cx="435609" cy="126364"/>
            </a:xfrm>
            <a:custGeom>
              <a:avLst/>
              <a:gdLst/>
              <a:ahLst/>
              <a:cxnLst/>
              <a:rect l="l" t="t" r="r" b="b"/>
              <a:pathLst>
                <a:path w="435610" h="126365">
                  <a:moveTo>
                    <a:pt x="97015" y="86563"/>
                  </a:moveTo>
                  <a:lnTo>
                    <a:pt x="66370" y="53314"/>
                  </a:lnTo>
                  <a:lnTo>
                    <a:pt x="31889" y="48221"/>
                  </a:lnTo>
                  <a:lnTo>
                    <a:pt x="27000" y="43649"/>
                  </a:lnTo>
                  <a:lnTo>
                    <a:pt x="27038" y="29870"/>
                  </a:lnTo>
                  <a:lnTo>
                    <a:pt x="30886" y="24257"/>
                  </a:lnTo>
                  <a:lnTo>
                    <a:pt x="40741" y="20383"/>
                  </a:lnTo>
                  <a:lnTo>
                    <a:pt x="45059" y="19697"/>
                  </a:lnTo>
                  <a:lnTo>
                    <a:pt x="49352" y="19989"/>
                  </a:lnTo>
                  <a:lnTo>
                    <a:pt x="55372" y="19824"/>
                  </a:lnTo>
                  <a:lnTo>
                    <a:pt x="70612" y="37172"/>
                  </a:lnTo>
                  <a:lnTo>
                    <a:pt x="94627" y="37172"/>
                  </a:lnTo>
                  <a:lnTo>
                    <a:pt x="69430" y="3962"/>
                  </a:lnTo>
                  <a:lnTo>
                    <a:pt x="49149" y="279"/>
                  </a:lnTo>
                  <a:lnTo>
                    <a:pt x="39090" y="1054"/>
                  </a:lnTo>
                  <a:lnTo>
                    <a:pt x="6019" y="24130"/>
                  </a:lnTo>
                  <a:lnTo>
                    <a:pt x="3263" y="38658"/>
                  </a:lnTo>
                  <a:lnTo>
                    <a:pt x="5181" y="49530"/>
                  </a:lnTo>
                  <a:lnTo>
                    <a:pt x="42113" y="72415"/>
                  </a:lnTo>
                  <a:lnTo>
                    <a:pt x="57073" y="74104"/>
                  </a:lnTo>
                  <a:lnTo>
                    <a:pt x="68948" y="76022"/>
                  </a:lnTo>
                  <a:lnTo>
                    <a:pt x="73723" y="81343"/>
                  </a:lnTo>
                  <a:lnTo>
                    <a:pt x="73723" y="88976"/>
                  </a:lnTo>
                  <a:lnTo>
                    <a:pt x="72072" y="96164"/>
                  </a:lnTo>
                  <a:lnTo>
                    <a:pt x="67246" y="101434"/>
                  </a:lnTo>
                  <a:lnTo>
                    <a:pt x="59397" y="104673"/>
                  </a:lnTo>
                  <a:lnTo>
                    <a:pt x="48691" y="105778"/>
                  </a:lnTo>
                  <a:lnTo>
                    <a:pt x="40462" y="105778"/>
                  </a:lnTo>
                  <a:lnTo>
                    <a:pt x="23545" y="86017"/>
                  </a:lnTo>
                  <a:lnTo>
                    <a:pt x="0" y="86017"/>
                  </a:lnTo>
                  <a:lnTo>
                    <a:pt x="27952" y="122440"/>
                  </a:lnTo>
                  <a:lnTo>
                    <a:pt x="48552" y="125907"/>
                  </a:lnTo>
                  <a:lnTo>
                    <a:pt x="58077" y="125361"/>
                  </a:lnTo>
                  <a:lnTo>
                    <a:pt x="91630" y="106768"/>
                  </a:lnTo>
                  <a:lnTo>
                    <a:pt x="96545" y="93649"/>
                  </a:lnTo>
                  <a:lnTo>
                    <a:pt x="97015" y="86563"/>
                  </a:lnTo>
                  <a:close/>
                </a:path>
                <a:path w="435610" h="126365">
                  <a:moveTo>
                    <a:pt x="211162" y="64008"/>
                  </a:moveTo>
                  <a:lnTo>
                    <a:pt x="210883" y="52095"/>
                  </a:lnTo>
                  <a:lnTo>
                    <a:pt x="210883" y="51714"/>
                  </a:lnTo>
                  <a:lnTo>
                    <a:pt x="209207" y="40919"/>
                  </a:lnTo>
                  <a:lnTo>
                    <a:pt x="206032" y="31229"/>
                  </a:lnTo>
                  <a:lnTo>
                    <a:pt x="201295" y="22212"/>
                  </a:lnTo>
                  <a:lnTo>
                    <a:pt x="200101" y="20764"/>
                  </a:lnTo>
                  <a:lnTo>
                    <a:pt x="193598" y="12827"/>
                  </a:lnTo>
                  <a:lnTo>
                    <a:pt x="186232" y="7594"/>
                  </a:lnTo>
                  <a:lnTo>
                    <a:pt x="186232" y="42672"/>
                  </a:lnTo>
                  <a:lnTo>
                    <a:pt x="186067" y="49225"/>
                  </a:lnTo>
                  <a:lnTo>
                    <a:pt x="186029" y="52095"/>
                  </a:lnTo>
                  <a:lnTo>
                    <a:pt x="132981" y="52095"/>
                  </a:lnTo>
                  <a:lnTo>
                    <a:pt x="132867" y="43675"/>
                  </a:lnTo>
                  <a:lnTo>
                    <a:pt x="135089" y="36766"/>
                  </a:lnTo>
                  <a:lnTo>
                    <a:pt x="144068" y="24599"/>
                  </a:lnTo>
                  <a:lnTo>
                    <a:pt x="151726" y="20878"/>
                  </a:lnTo>
                  <a:lnTo>
                    <a:pt x="159791" y="21132"/>
                  </a:lnTo>
                  <a:lnTo>
                    <a:pt x="164642" y="20878"/>
                  </a:lnTo>
                  <a:lnTo>
                    <a:pt x="186232" y="42672"/>
                  </a:lnTo>
                  <a:lnTo>
                    <a:pt x="186232" y="7594"/>
                  </a:lnTo>
                  <a:lnTo>
                    <a:pt x="183946" y="5956"/>
                  </a:lnTo>
                  <a:lnTo>
                    <a:pt x="172618" y="1727"/>
                  </a:lnTo>
                  <a:lnTo>
                    <a:pt x="159905" y="279"/>
                  </a:lnTo>
                  <a:lnTo>
                    <a:pt x="149809" y="1092"/>
                  </a:lnTo>
                  <a:lnTo>
                    <a:pt x="116776" y="24917"/>
                  </a:lnTo>
                  <a:lnTo>
                    <a:pt x="107467" y="63360"/>
                  </a:lnTo>
                  <a:lnTo>
                    <a:pt x="108610" y="77482"/>
                  </a:lnTo>
                  <a:lnTo>
                    <a:pt x="132613" y="117690"/>
                  </a:lnTo>
                  <a:lnTo>
                    <a:pt x="160705" y="125907"/>
                  </a:lnTo>
                  <a:lnTo>
                    <a:pt x="169849" y="125247"/>
                  </a:lnTo>
                  <a:lnTo>
                    <a:pt x="179832" y="122758"/>
                  </a:lnTo>
                  <a:lnTo>
                    <a:pt x="189801" y="117665"/>
                  </a:lnTo>
                  <a:lnTo>
                    <a:pt x="198894" y="109194"/>
                  </a:lnTo>
                  <a:lnTo>
                    <a:pt x="202107" y="105016"/>
                  </a:lnTo>
                  <a:lnTo>
                    <a:pt x="203517" y="103187"/>
                  </a:lnTo>
                  <a:lnTo>
                    <a:pt x="206730" y="96215"/>
                  </a:lnTo>
                  <a:lnTo>
                    <a:pt x="208280" y="88785"/>
                  </a:lnTo>
                  <a:lnTo>
                    <a:pt x="183870" y="88785"/>
                  </a:lnTo>
                  <a:lnTo>
                    <a:pt x="182829" y="92519"/>
                  </a:lnTo>
                  <a:lnTo>
                    <a:pt x="180898" y="95935"/>
                  </a:lnTo>
                  <a:lnTo>
                    <a:pt x="178219" y="98717"/>
                  </a:lnTo>
                  <a:lnTo>
                    <a:pt x="173977" y="103200"/>
                  </a:lnTo>
                  <a:lnTo>
                    <a:pt x="168770" y="105016"/>
                  </a:lnTo>
                  <a:lnTo>
                    <a:pt x="160248" y="105016"/>
                  </a:lnTo>
                  <a:lnTo>
                    <a:pt x="153403" y="104965"/>
                  </a:lnTo>
                  <a:lnTo>
                    <a:pt x="133273" y="72224"/>
                  </a:lnTo>
                  <a:lnTo>
                    <a:pt x="133273" y="70929"/>
                  </a:lnTo>
                  <a:lnTo>
                    <a:pt x="210947" y="70929"/>
                  </a:lnTo>
                  <a:lnTo>
                    <a:pt x="210972" y="68110"/>
                  </a:lnTo>
                  <a:lnTo>
                    <a:pt x="211162" y="64008"/>
                  </a:lnTo>
                  <a:close/>
                </a:path>
                <a:path w="435610" h="126365">
                  <a:moveTo>
                    <a:pt x="323253" y="81927"/>
                  </a:moveTo>
                  <a:lnTo>
                    <a:pt x="298246" y="81927"/>
                  </a:lnTo>
                  <a:lnTo>
                    <a:pt x="297903" y="85686"/>
                  </a:lnTo>
                  <a:lnTo>
                    <a:pt x="296722" y="89319"/>
                  </a:lnTo>
                  <a:lnTo>
                    <a:pt x="290690" y="98983"/>
                  </a:lnTo>
                  <a:lnTo>
                    <a:pt x="283438" y="102730"/>
                  </a:lnTo>
                  <a:lnTo>
                    <a:pt x="275818" y="102362"/>
                  </a:lnTo>
                  <a:lnTo>
                    <a:pt x="268909" y="102400"/>
                  </a:lnTo>
                  <a:lnTo>
                    <a:pt x="249643" y="62572"/>
                  </a:lnTo>
                  <a:lnTo>
                    <a:pt x="249897" y="54076"/>
                  </a:lnTo>
                  <a:lnTo>
                    <a:pt x="268909" y="22618"/>
                  </a:lnTo>
                  <a:lnTo>
                    <a:pt x="275780" y="22720"/>
                  </a:lnTo>
                  <a:lnTo>
                    <a:pt x="283425" y="22352"/>
                  </a:lnTo>
                  <a:lnTo>
                    <a:pt x="290664" y="26098"/>
                  </a:lnTo>
                  <a:lnTo>
                    <a:pt x="296697" y="35788"/>
                  </a:lnTo>
                  <a:lnTo>
                    <a:pt x="297878" y="39420"/>
                  </a:lnTo>
                  <a:lnTo>
                    <a:pt x="298234" y="43180"/>
                  </a:lnTo>
                  <a:lnTo>
                    <a:pt x="323113" y="43180"/>
                  </a:lnTo>
                  <a:lnTo>
                    <a:pt x="297307" y="4876"/>
                  </a:lnTo>
                  <a:lnTo>
                    <a:pt x="275755" y="0"/>
                  </a:lnTo>
                  <a:lnTo>
                    <a:pt x="264515" y="1257"/>
                  </a:lnTo>
                  <a:lnTo>
                    <a:pt x="230949" y="27647"/>
                  </a:lnTo>
                  <a:lnTo>
                    <a:pt x="223926" y="62572"/>
                  </a:lnTo>
                  <a:lnTo>
                    <a:pt x="224701" y="75552"/>
                  </a:lnTo>
                  <a:lnTo>
                    <a:pt x="244462" y="114325"/>
                  </a:lnTo>
                  <a:lnTo>
                    <a:pt x="275755" y="125158"/>
                  </a:lnTo>
                  <a:lnTo>
                    <a:pt x="286918" y="123952"/>
                  </a:lnTo>
                  <a:lnTo>
                    <a:pt x="318033" y="100736"/>
                  </a:lnTo>
                  <a:lnTo>
                    <a:pt x="323253" y="81927"/>
                  </a:lnTo>
                  <a:close/>
                </a:path>
                <a:path w="435610" h="126365">
                  <a:moveTo>
                    <a:pt x="435483" y="3060"/>
                  </a:moveTo>
                  <a:lnTo>
                    <a:pt x="410159" y="3060"/>
                  </a:lnTo>
                  <a:lnTo>
                    <a:pt x="410159" y="66344"/>
                  </a:lnTo>
                  <a:lnTo>
                    <a:pt x="409587" y="75476"/>
                  </a:lnTo>
                  <a:lnTo>
                    <a:pt x="391795" y="101409"/>
                  </a:lnTo>
                  <a:lnTo>
                    <a:pt x="386003" y="101282"/>
                  </a:lnTo>
                  <a:lnTo>
                    <a:pt x="376555" y="99758"/>
                  </a:lnTo>
                  <a:lnTo>
                    <a:pt x="369849" y="95186"/>
                  </a:lnTo>
                  <a:lnTo>
                    <a:pt x="365861" y="87515"/>
                  </a:lnTo>
                  <a:lnTo>
                    <a:pt x="364540" y="76695"/>
                  </a:lnTo>
                  <a:lnTo>
                    <a:pt x="364540" y="3060"/>
                  </a:lnTo>
                  <a:lnTo>
                    <a:pt x="339242" y="3060"/>
                  </a:lnTo>
                  <a:lnTo>
                    <a:pt x="339242" y="83261"/>
                  </a:lnTo>
                  <a:lnTo>
                    <a:pt x="341998" y="100736"/>
                  </a:lnTo>
                  <a:lnTo>
                    <a:pt x="349834" y="114109"/>
                  </a:lnTo>
                  <a:lnTo>
                    <a:pt x="362102" y="122643"/>
                  </a:lnTo>
                  <a:lnTo>
                    <a:pt x="378180" y="125653"/>
                  </a:lnTo>
                  <a:lnTo>
                    <a:pt x="388594" y="124371"/>
                  </a:lnTo>
                  <a:lnTo>
                    <a:pt x="397725" y="120700"/>
                  </a:lnTo>
                  <a:lnTo>
                    <a:pt x="405117" y="114922"/>
                  </a:lnTo>
                  <a:lnTo>
                    <a:pt x="410311" y="107276"/>
                  </a:lnTo>
                  <a:lnTo>
                    <a:pt x="412280" y="103098"/>
                  </a:lnTo>
                  <a:lnTo>
                    <a:pt x="416255" y="122478"/>
                  </a:lnTo>
                  <a:lnTo>
                    <a:pt x="435483" y="122478"/>
                  </a:lnTo>
                  <a:lnTo>
                    <a:pt x="435483" y="306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6315" y="6447307"/>
              <a:ext cx="107365" cy="164655"/>
            </a:xfrm>
            <a:prstGeom prst="rect">
              <a:avLst/>
            </a:prstGeom>
          </p:spPr>
        </p:pic>
      </p:grpSp>
      <p:sp>
        <p:nvSpPr>
          <p:cNvPr id="18" name="object 18" descr=""/>
          <p:cNvSpPr/>
          <p:nvPr/>
        </p:nvSpPr>
        <p:spPr>
          <a:xfrm>
            <a:off x="4946015" y="6489382"/>
            <a:ext cx="108585" cy="125730"/>
          </a:xfrm>
          <a:custGeom>
            <a:avLst/>
            <a:gdLst/>
            <a:ahLst/>
            <a:cxnLst/>
            <a:rect l="l" t="t" r="r" b="b"/>
            <a:pathLst>
              <a:path w="108585" h="125729">
                <a:moveTo>
                  <a:pt x="92471" y="19672"/>
                </a:moveTo>
                <a:lnTo>
                  <a:pt x="52565" y="19672"/>
                </a:lnTo>
                <a:lnTo>
                  <a:pt x="63703" y="21540"/>
                </a:lnTo>
                <a:lnTo>
                  <a:pt x="70056" y="26369"/>
                </a:lnTo>
                <a:lnTo>
                  <a:pt x="72917" y="32997"/>
                </a:lnTo>
                <a:lnTo>
                  <a:pt x="73565" y="40055"/>
                </a:lnTo>
                <a:lnTo>
                  <a:pt x="73583" y="48983"/>
                </a:lnTo>
                <a:lnTo>
                  <a:pt x="38138" y="51701"/>
                </a:lnTo>
                <a:lnTo>
                  <a:pt x="22250" y="55222"/>
                </a:lnTo>
                <a:lnTo>
                  <a:pt x="10244" y="62912"/>
                </a:lnTo>
                <a:lnTo>
                  <a:pt x="2649" y="74236"/>
                </a:lnTo>
                <a:lnTo>
                  <a:pt x="0" y="88658"/>
                </a:lnTo>
                <a:lnTo>
                  <a:pt x="2407" y="102202"/>
                </a:lnTo>
                <a:lnTo>
                  <a:pt x="9813" y="114057"/>
                </a:lnTo>
                <a:lnTo>
                  <a:pt x="22492" y="122461"/>
                </a:lnTo>
                <a:lnTo>
                  <a:pt x="40716" y="125653"/>
                </a:lnTo>
                <a:lnTo>
                  <a:pt x="52550" y="124128"/>
                </a:lnTo>
                <a:lnTo>
                  <a:pt x="62387" y="120110"/>
                </a:lnTo>
                <a:lnTo>
                  <a:pt x="69935" y="114434"/>
                </a:lnTo>
                <a:lnTo>
                  <a:pt x="74904" y="107937"/>
                </a:lnTo>
                <a:lnTo>
                  <a:pt x="76728" y="104559"/>
                </a:lnTo>
                <a:lnTo>
                  <a:pt x="32321" y="104559"/>
                </a:lnTo>
                <a:lnTo>
                  <a:pt x="24612" y="97421"/>
                </a:lnTo>
                <a:lnTo>
                  <a:pt x="24612" y="77101"/>
                </a:lnTo>
                <a:lnTo>
                  <a:pt x="33947" y="71373"/>
                </a:lnTo>
                <a:lnTo>
                  <a:pt x="73583" y="68198"/>
                </a:lnTo>
                <a:lnTo>
                  <a:pt x="98209" y="68198"/>
                </a:lnTo>
                <a:lnTo>
                  <a:pt x="98209" y="48247"/>
                </a:lnTo>
                <a:lnTo>
                  <a:pt x="98539" y="40055"/>
                </a:lnTo>
                <a:lnTo>
                  <a:pt x="97434" y="31851"/>
                </a:lnTo>
                <a:lnTo>
                  <a:pt x="94957" y="24041"/>
                </a:lnTo>
                <a:lnTo>
                  <a:pt x="92471" y="19672"/>
                </a:lnTo>
                <a:close/>
              </a:path>
              <a:path w="108585" h="125729">
                <a:moveTo>
                  <a:pt x="108318" y="104127"/>
                </a:moveTo>
                <a:lnTo>
                  <a:pt x="76962" y="104127"/>
                </a:lnTo>
                <a:lnTo>
                  <a:pt x="77368" y="108445"/>
                </a:lnTo>
                <a:lnTo>
                  <a:pt x="78066" y="117906"/>
                </a:lnTo>
                <a:lnTo>
                  <a:pt x="86283" y="125018"/>
                </a:lnTo>
                <a:lnTo>
                  <a:pt x="95745" y="124371"/>
                </a:lnTo>
                <a:lnTo>
                  <a:pt x="100978" y="124371"/>
                </a:lnTo>
                <a:lnTo>
                  <a:pt x="104419" y="123634"/>
                </a:lnTo>
                <a:lnTo>
                  <a:pt x="108318" y="121665"/>
                </a:lnTo>
                <a:lnTo>
                  <a:pt x="108318" y="104127"/>
                </a:lnTo>
                <a:close/>
              </a:path>
              <a:path w="108585" h="125729">
                <a:moveTo>
                  <a:pt x="100978" y="124371"/>
                </a:moveTo>
                <a:lnTo>
                  <a:pt x="95745" y="124371"/>
                </a:lnTo>
                <a:lnTo>
                  <a:pt x="100088" y="124561"/>
                </a:lnTo>
                <a:lnTo>
                  <a:pt x="100978" y="124371"/>
                </a:lnTo>
                <a:close/>
              </a:path>
              <a:path w="108585" h="125729">
                <a:moveTo>
                  <a:pt x="98209" y="68198"/>
                </a:moveTo>
                <a:lnTo>
                  <a:pt x="73583" y="68198"/>
                </a:lnTo>
                <a:lnTo>
                  <a:pt x="73583" y="75272"/>
                </a:lnTo>
                <a:lnTo>
                  <a:pt x="71424" y="87478"/>
                </a:lnTo>
                <a:lnTo>
                  <a:pt x="65235" y="96697"/>
                </a:lnTo>
                <a:lnTo>
                  <a:pt x="55447" y="102526"/>
                </a:lnTo>
                <a:lnTo>
                  <a:pt x="42494" y="104559"/>
                </a:lnTo>
                <a:lnTo>
                  <a:pt x="76728" y="104559"/>
                </a:lnTo>
                <a:lnTo>
                  <a:pt x="76962" y="104127"/>
                </a:lnTo>
                <a:lnTo>
                  <a:pt x="108318" y="104127"/>
                </a:lnTo>
                <a:lnTo>
                  <a:pt x="108318" y="102654"/>
                </a:lnTo>
                <a:lnTo>
                  <a:pt x="100571" y="102654"/>
                </a:lnTo>
                <a:lnTo>
                  <a:pt x="98209" y="99987"/>
                </a:lnTo>
                <a:lnTo>
                  <a:pt x="98209" y="68198"/>
                </a:lnTo>
                <a:close/>
              </a:path>
              <a:path w="108585" h="125729">
                <a:moveTo>
                  <a:pt x="108318" y="102501"/>
                </a:moveTo>
                <a:lnTo>
                  <a:pt x="107556" y="102615"/>
                </a:lnTo>
                <a:lnTo>
                  <a:pt x="106819" y="102654"/>
                </a:lnTo>
                <a:lnTo>
                  <a:pt x="108318" y="102654"/>
                </a:lnTo>
                <a:lnTo>
                  <a:pt x="108318" y="102501"/>
                </a:lnTo>
                <a:close/>
              </a:path>
              <a:path w="108585" h="125729">
                <a:moveTo>
                  <a:pt x="52565" y="0"/>
                </a:moveTo>
                <a:lnTo>
                  <a:pt x="33741" y="2475"/>
                </a:lnTo>
                <a:lnTo>
                  <a:pt x="19386" y="9690"/>
                </a:lnTo>
                <a:lnTo>
                  <a:pt x="9899" y="21324"/>
                </a:lnTo>
                <a:lnTo>
                  <a:pt x="5676" y="37058"/>
                </a:lnTo>
                <a:lnTo>
                  <a:pt x="30099" y="37058"/>
                </a:lnTo>
                <a:lnTo>
                  <a:pt x="32218" y="29605"/>
                </a:lnTo>
                <a:lnTo>
                  <a:pt x="36755" y="24155"/>
                </a:lnTo>
                <a:lnTo>
                  <a:pt x="43581" y="20810"/>
                </a:lnTo>
                <a:lnTo>
                  <a:pt x="52565" y="19672"/>
                </a:lnTo>
                <a:lnTo>
                  <a:pt x="92471" y="19672"/>
                </a:lnTo>
                <a:lnTo>
                  <a:pt x="89001" y="13576"/>
                </a:lnTo>
                <a:lnTo>
                  <a:pt x="79924" y="6057"/>
                </a:lnTo>
                <a:lnTo>
                  <a:pt x="67765" y="1520"/>
                </a:lnTo>
                <a:lnTo>
                  <a:pt x="52565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3954894" y="6465265"/>
            <a:ext cx="220345" cy="269875"/>
          </a:xfrm>
          <a:custGeom>
            <a:avLst/>
            <a:gdLst/>
            <a:ahLst/>
            <a:cxnLst/>
            <a:rect l="l" t="t" r="r" b="b"/>
            <a:pathLst>
              <a:path w="220345" h="269875">
                <a:moveTo>
                  <a:pt x="102235" y="0"/>
                </a:moveTo>
                <a:lnTo>
                  <a:pt x="69291" y="1930"/>
                </a:lnTo>
                <a:lnTo>
                  <a:pt x="40386" y="6210"/>
                </a:lnTo>
                <a:lnTo>
                  <a:pt x="16827" y="12484"/>
                </a:lnTo>
                <a:lnTo>
                  <a:pt x="0" y="20345"/>
                </a:lnTo>
                <a:lnTo>
                  <a:pt x="114" y="136461"/>
                </a:lnTo>
                <a:lnTo>
                  <a:pt x="5372" y="172097"/>
                </a:lnTo>
                <a:lnTo>
                  <a:pt x="22872" y="208572"/>
                </a:lnTo>
                <a:lnTo>
                  <a:pt x="54483" y="242011"/>
                </a:lnTo>
                <a:lnTo>
                  <a:pt x="102235" y="269290"/>
                </a:lnTo>
                <a:lnTo>
                  <a:pt x="102235" y="206883"/>
                </a:lnTo>
                <a:lnTo>
                  <a:pt x="90995" y="205181"/>
                </a:lnTo>
                <a:lnTo>
                  <a:pt x="80137" y="202044"/>
                </a:lnTo>
                <a:lnTo>
                  <a:pt x="69748" y="197548"/>
                </a:lnTo>
                <a:lnTo>
                  <a:pt x="59994" y="191731"/>
                </a:lnTo>
                <a:lnTo>
                  <a:pt x="68554" y="183172"/>
                </a:lnTo>
                <a:lnTo>
                  <a:pt x="70485" y="181254"/>
                </a:lnTo>
                <a:lnTo>
                  <a:pt x="77889" y="185343"/>
                </a:lnTo>
                <a:lnTo>
                  <a:pt x="85699" y="188531"/>
                </a:lnTo>
                <a:lnTo>
                  <a:pt x="93814" y="190792"/>
                </a:lnTo>
                <a:lnTo>
                  <a:pt x="102184" y="192100"/>
                </a:lnTo>
                <a:lnTo>
                  <a:pt x="102184" y="181254"/>
                </a:lnTo>
                <a:lnTo>
                  <a:pt x="102184" y="165519"/>
                </a:lnTo>
                <a:lnTo>
                  <a:pt x="102184" y="147904"/>
                </a:lnTo>
                <a:lnTo>
                  <a:pt x="102184" y="130149"/>
                </a:lnTo>
                <a:lnTo>
                  <a:pt x="95923" y="125882"/>
                </a:lnTo>
                <a:lnTo>
                  <a:pt x="94322" y="117360"/>
                </a:lnTo>
                <a:lnTo>
                  <a:pt x="99555" y="109689"/>
                </a:lnTo>
                <a:lnTo>
                  <a:pt x="100761" y="108483"/>
                </a:lnTo>
                <a:lnTo>
                  <a:pt x="102184" y="107505"/>
                </a:lnTo>
                <a:lnTo>
                  <a:pt x="102184" y="89712"/>
                </a:lnTo>
                <a:lnTo>
                  <a:pt x="102184" y="72148"/>
                </a:lnTo>
                <a:lnTo>
                  <a:pt x="102184" y="45377"/>
                </a:lnTo>
                <a:lnTo>
                  <a:pt x="94894" y="47663"/>
                </a:lnTo>
                <a:lnTo>
                  <a:pt x="94894" y="100025"/>
                </a:lnTo>
                <a:lnTo>
                  <a:pt x="88747" y="107302"/>
                </a:lnTo>
                <a:lnTo>
                  <a:pt x="85966" y="116052"/>
                </a:lnTo>
                <a:lnTo>
                  <a:pt x="94894" y="137604"/>
                </a:lnTo>
                <a:lnTo>
                  <a:pt x="84620" y="147904"/>
                </a:lnTo>
                <a:lnTo>
                  <a:pt x="75260" y="135851"/>
                </a:lnTo>
                <a:lnTo>
                  <a:pt x="71399" y="121615"/>
                </a:lnTo>
                <a:lnTo>
                  <a:pt x="73139" y="106997"/>
                </a:lnTo>
                <a:lnTo>
                  <a:pt x="80632" y="93687"/>
                </a:lnTo>
                <a:lnTo>
                  <a:pt x="81864" y="92278"/>
                </a:lnTo>
                <a:lnTo>
                  <a:pt x="83197" y="90944"/>
                </a:lnTo>
                <a:lnTo>
                  <a:pt x="84620" y="89712"/>
                </a:lnTo>
                <a:lnTo>
                  <a:pt x="94894" y="100025"/>
                </a:lnTo>
                <a:lnTo>
                  <a:pt x="94894" y="47663"/>
                </a:lnTo>
                <a:lnTo>
                  <a:pt x="77355" y="53162"/>
                </a:lnTo>
                <a:lnTo>
                  <a:pt x="77355" y="82410"/>
                </a:lnTo>
                <a:lnTo>
                  <a:pt x="65722" y="97955"/>
                </a:lnTo>
                <a:lnTo>
                  <a:pt x="61112" y="116103"/>
                </a:lnTo>
                <a:lnTo>
                  <a:pt x="63652" y="134645"/>
                </a:lnTo>
                <a:lnTo>
                  <a:pt x="73456" y="151384"/>
                </a:lnTo>
                <a:lnTo>
                  <a:pt x="74676" y="152755"/>
                </a:lnTo>
                <a:lnTo>
                  <a:pt x="75971" y="154051"/>
                </a:lnTo>
                <a:lnTo>
                  <a:pt x="77355" y="155282"/>
                </a:lnTo>
                <a:lnTo>
                  <a:pt x="67094" y="165519"/>
                </a:lnTo>
                <a:lnTo>
                  <a:pt x="58318" y="155663"/>
                </a:lnTo>
                <a:lnTo>
                  <a:pt x="51828" y="144335"/>
                </a:lnTo>
                <a:lnTo>
                  <a:pt x="47815" y="131927"/>
                </a:lnTo>
                <a:lnTo>
                  <a:pt x="46431" y="118808"/>
                </a:lnTo>
                <a:lnTo>
                  <a:pt x="47828" y="105714"/>
                </a:lnTo>
                <a:lnTo>
                  <a:pt x="51841" y="93319"/>
                </a:lnTo>
                <a:lnTo>
                  <a:pt x="58318" y="82003"/>
                </a:lnTo>
                <a:lnTo>
                  <a:pt x="67094" y="72148"/>
                </a:lnTo>
                <a:lnTo>
                  <a:pt x="77355" y="82410"/>
                </a:lnTo>
                <a:lnTo>
                  <a:pt x="77355" y="53162"/>
                </a:lnTo>
                <a:lnTo>
                  <a:pt x="74206" y="54140"/>
                </a:lnTo>
                <a:lnTo>
                  <a:pt x="52514" y="72313"/>
                </a:lnTo>
                <a:lnTo>
                  <a:pt x="39217" y="97294"/>
                </a:lnTo>
                <a:lnTo>
                  <a:pt x="36449" y="126479"/>
                </a:lnTo>
                <a:lnTo>
                  <a:pt x="39014" y="139534"/>
                </a:lnTo>
                <a:lnTo>
                  <a:pt x="43840" y="151815"/>
                </a:lnTo>
                <a:lnTo>
                  <a:pt x="50774" y="163042"/>
                </a:lnTo>
                <a:lnTo>
                  <a:pt x="59677" y="172923"/>
                </a:lnTo>
                <a:lnTo>
                  <a:pt x="49390" y="183172"/>
                </a:lnTo>
                <a:lnTo>
                  <a:pt x="29070" y="154609"/>
                </a:lnTo>
                <a:lnTo>
                  <a:pt x="21539" y="121615"/>
                </a:lnTo>
                <a:lnTo>
                  <a:pt x="26936" y="88214"/>
                </a:lnTo>
                <a:lnTo>
                  <a:pt x="57492" y="47650"/>
                </a:lnTo>
                <a:lnTo>
                  <a:pt x="102235" y="30822"/>
                </a:lnTo>
                <a:lnTo>
                  <a:pt x="102235" y="0"/>
                </a:lnTo>
                <a:close/>
              </a:path>
              <a:path w="220345" h="269875">
                <a:moveTo>
                  <a:pt x="219964" y="20345"/>
                </a:moveTo>
                <a:lnTo>
                  <a:pt x="203111" y="12484"/>
                </a:lnTo>
                <a:lnTo>
                  <a:pt x="179565" y="6223"/>
                </a:lnTo>
                <a:lnTo>
                  <a:pt x="150647" y="1943"/>
                </a:lnTo>
                <a:lnTo>
                  <a:pt x="117754" y="0"/>
                </a:lnTo>
                <a:lnTo>
                  <a:pt x="117754" y="30797"/>
                </a:lnTo>
                <a:lnTo>
                  <a:pt x="128993" y="32512"/>
                </a:lnTo>
                <a:lnTo>
                  <a:pt x="139877" y="35648"/>
                </a:lnTo>
                <a:lnTo>
                  <a:pt x="150266" y="40157"/>
                </a:lnTo>
                <a:lnTo>
                  <a:pt x="160032" y="45999"/>
                </a:lnTo>
                <a:lnTo>
                  <a:pt x="149567" y="56476"/>
                </a:lnTo>
                <a:lnTo>
                  <a:pt x="142138" y="52336"/>
                </a:lnTo>
                <a:lnTo>
                  <a:pt x="134315" y="49098"/>
                </a:lnTo>
                <a:lnTo>
                  <a:pt x="126161" y="46774"/>
                </a:lnTo>
                <a:lnTo>
                  <a:pt x="117779" y="45402"/>
                </a:lnTo>
                <a:lnTo>
                  <a:pt x="117779" y="107429"/>
                </a:lnTo>
                <a:lnTo>
                  <a:pt x="124015" y="111594"/>
                </a:lnTo>
                <a:lnTo>
                  <a:pt x="125704" y="120027"/>
                </a:lnTo>
                <a:lnTo>
                  <a:pt x="120548" y="127736"/>
                </a:lnTo>
                <a:lnTo>
                  <a:pt x="119265" y="129019"/>
                </a:lnTo>
                <a:lnTo>
                  <a:pt x="117779" y="130022"/>
                </a:lnTo>
                <a:lnTo>
                  <a:pt x="117779" y="192189"/>
                </a:lnTo>
                <a:lnTo>
                  <a:pt x="145745" y="183388"/>
                </a:lnTo>
                <a:lnTo>
                  <a:pt x="166979" y="165519"/>
                </a:lnTo>
                <a:lnTo>
                  <a:pt x="167411" y="165163"/>
                </a:lnTo>
                <a:lnTo>
                  <a:pt x="180670" y="140144"/>
                </a:lnTo>
                <a:lnTo>
                  <a:pt x="183400" y="110947"/>
                </a:lnTo>
                <a:lnTo>
                  <a:pt x="180835" y="98005"/>
                </a:lnTo>
                <a:lnTo>
                  <a:pt x="176060" y="85813"/>
                </a:lnTo>
                <a:lnTo>
                  <a:pt x="173494" y="81648"/>
                </a:lnTo>
                <a:lnTo>
                  <a:pt x="173494" y="118808"/>
                </a:lnTo>
                <a:lnTo>
                  <a:pt x="172110" y="131914"/>
                </a:lnTo>
                <a:lnTo>
                  <a:pt x="168109" y="144335"/>
                </a:lnTo>
                <a:lnTo>
                  <a:pt x="161645" y="155663"/>
                </a:lnTo>
                <a:lnTo>
                  <a:pt x="152908" y="165519"/>
                </a:lnTo>
                <a:lnTo>
                  <a:pt x="142608" y="155257"/>
                </a:lnTo>
                <a:lnTo>
                  <a:pt x="148094" y="147929"/>
                </a:lnTo>
                <a:lnTo>
                  <a:pt x="154228" y="139738"/>
                </a:lnTo>
                <a:lnTo>
                  <a:pt x="158838" y="121577"/>
                </a:lnTo>
                <a:lnTo>
                  <a:pt x="156298" y="103022"/>
                </a:lnTo>
                <a:lnTo>
                  <a:pt x="148513" y="89712"/>
                </a:lnTo>
                <a:lnTo>
                  <a:pt x="148475" y="116014"/>
                </a:lnTo>
                <a:lnTo>
                  <a:pt x="146735" y="130644"/>
                </a:lnTo>
                <a:lnTo>
                  <a:pt x="139242" y="143941"/>
                </a:lnTo>
                <a:lnTo>
                  <a:pt x="138010" y="145376"/>
                </a:lnTo>
                <a:lnTo>
                  <a:pt x="136690" y="146697"/>
                </a:lnTo>
                <a:lnTo>
                  <a:pt x="135267" y="147916"/>
                </a:lnTo>
                <a:lnTo>
                  <a:pt x="124980" y="137629"/>
                </a:lnTo>
                <a:lnTo>
                  <a:pt x="131114" y="130352"/>
                </a:lnTo>
                <a:lnTo>
                  <a:pt x="133896" y="121577"/>
                </a:lnTo>
                <a:lnTo>
                  <a:pt x="124980" y="100025"/>
                </a:lnTo>
                <a:lnTo>
                  <a:pt x="135255" y="89712"/>
                </a:lnTo>
                <a:lnTo>
                  <a:pt x="144602" y="101790"/>
                </a:lnTo>
                <a:lnTo>
                  <a:pt x="148475" y="116014"/>
                </a:lnTo>
                <a:lnTo>
                  <a:pt x="148475" y="89649"/>
                </a:lnTo>
                <a:lnTo>
                  <a:pt x="146507" y="86271"/>
                </a:lnTo>
                <a:lnTo>
                  <a:pt x="145288" y="84912"/>
                </a:lnTo>
                <a:lnTo>
                  <a:pt x="143992" y="83616"/>
                </a:lnTo>
                <a:lnTo>
                  <a:pt x="142608" y="82384"/>
                </a:lnTo>
                <a:lnTo>
                  <a:pt x="152908" y="72148"/>
                </a:lnTo>
                <a:lnTo>
                  <a:pt x="161632" y="82003"/>
                </a:lnTo>
                <a:lnTo>
                  <a:pt x="168097" y="93332"/>
                </a:lnTo>
                <a:lnTo>
                  <a:pt x="172097" y="105727"/>
                </a:lnTo>
                <a:lnTo>
                  <a:pt x="173494" y="118808"/>
                </a:lnTo>
                <a:lnTo>
                  <a:pt x="173494" y="81648"/>
                </a:lnTo>
                <a:lnTo>
                  <a:pt x="169202" y="74676"/>
                </a:lnTo>
                <a:lnTo>
                  <a:pt x="166954" y="72148"/>
                </a:lnTo>
                <a:lnTo>
                  <a:pt x="160426" y="64833"/>
                </a:lnTo>
                <a:lnTo>
                  <a:pt x="168732" y="56476"/>
                </a:lnTo>
                <a:lnTo>
                  <a:pt x="170675" y="54533"/>
                </a:lnTo>
                <a:lnTo>
                  <a:pt x="190957" y="83146"/>
                </a:lnTo>
                <a:lnTo>
                  <a:pt x="198437" y="116166"/>
                </a:lnTo>
                <a:lnTo>
                  <a:pt x="192989" y="149593"/>
                </a:lnTo>
                <a:lnTo>
                  <a:pt x="162407" y="190080"/>
                </a:lnTo>
                <a:lnTo>
                  <a:pt x="117830" y="206844"/>
                </a:lnTo>
                <a:lnTo>
                  <a:pt x="117830" y="269265"/>
                </a:lnTo>
                <a:lnTo>
                  <a:pt x="165493" y="242011"/>
                </a:lnTo>
                <a:lnTo>
                  <a:pt x="197078" y="208572"/>
                </a:lnTo>
                <a:lnTo>
                  <a:pt x="214566" y="172097"/>
                </a:lnTo>
                <a:lnTo>
                  <a:pt x="219964" y="135661"/>
                </a:lnTo>
                <a:lnTo>
                  <a:pt x="219964" y="54533"/>
                </a:lnTo>
                <a:lnTo>
                  <a:pt x="219964" y="20345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object 2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0206" y="6363690"/>
            <a:ext cx="662000" cy="450554"/>
          </a:xfrm>
          <a:prstGeom prst="rect">
            <a:avLst/>
          </a:prstGeom>
        </p:spPr>
      </p:pic>
      <p:grpSp>
        <p:nvGrpSpPr>
          <p:cNvPr id="21" name="object 21" descr=""/>
          <p:cNvGrpSpPr/>
          <p:nvPr/>
        </p:nvGrpSpPr>
        <p:grpSpPr>
          <a:xfrm>
            <a:off x="429680" y="6440427"/>
            <a:ext cx="1129030" cy="335915"/>
            <a:chOff x="429680" y="6440427"/>
            <a:chExt cx="1129030" cy="335915"/>
          </a:xfrm>
        </p:grpSpPr>
        <p:pic>
          <p:nvPicPr>
            <p:cNvPr id="22" name="object 2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104" y="6482283"/>
              <a:ext cx="760223" cy="251653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429680" y="6440427"/>
              <a:ext cx="335915" cy="335915"/>
            </a:xfrm>
            <a:custGeom>
              <a:avLst/>
              <a:gdLst/>
              <a:ahLst/>
              <a:cxnLst/>
              <a:rect l="l" t="t" r="r" b="b"/>
              <a:pathLst>
                <a:path w="335915" h="335915">
                  <a:moveTo>
                    <a:pt x="167690" y="0"/>
                  </a:moveTo>
                  <a:lnTo>
                    <a:pt x="123131" y="5993"/>
                  </a:lnTo>
                  <a:lnTo>
                    <a:pt x="83078" y="22904"/>
                  </a:lnTo>
                  <a:lnTo>
                    <a:pt x="49136" y="49131"/>
                  </a:lnTo>
                  <a:lnTo>
                    <a:pt x="22907" y="83073"/>
                  </a:lnTo>
                  <a:lnTo>
                    <a:pt x="5993" y="123126"/>
                  </a:lnTo>
                  <a:lnTo>
                    <a:pt x="0" y="167690"/>
                  </a:lnTo>
                  <a:lnTo>
                    <a:pt x="6010" y="212290"/>
                  </a:lnTo>
                  <a:lnTo>
                    <a:pt x="22907" y="252302"/>
                  </a:lnTo>
                  <a:lnTo>
                    <a:pt x="49136" y="286245"/>
                  </a:lnTo>
                  <a:lnTo>
                    <a:pt x="83078" y="312474"/>
                  </a:lnTo>
                  <a:lnTo>
                    <a:pt x="123131" y="329387"/>
                  </a:lnTo>
                  <a:lnTo>
                    <a:pt x="167690" y="335381"/>
                  </a:lnTo>
                  <a:lnTo>
                    <a:pt x="212282" y="329387"/>
                  </a:lnTo>
                  <a:lnTo>
                    <a:pt x="252371" y="312474"/>
                  </a:lnTo>
                  <a:lnTo>
                    <a:pt x="274117" y="295694"/>
                  </a:lnTo>
                  <a:lnTo>
                    <a:pt x="188340" y="295694"/>
                  </a:lnTo>
                  <a:lnTo>
                    <a:pt x="146551" y="287258"/>
                  </a:lnTo>
                  <a:lnTo>
                    <a:pt x="112428" y="264252"/>
                  </a:lnTo>
                  <a:lnTo>
                    <a:pt x="89423" y="230125"/>
                  </a:lnTo>
                  <a:lnTo>
                    <a:pt x="80987" y="188328"/>
                  </a:lnTo>
                  <a:lnTo>
                    <a:pt x="89423" y="146538"/>
                  </a:lnTo>
                  <a:lnTo>
                    <a:pt x="112428" y="112415"/>
                  </a:lnTo>
                  <a:lnTo>
                    <a:pt x="146551" y="89410"/>
                  </a:lnTo>
                  <a:lnTo>
                    <a:pt x="188340" y="80975"/>
                  </a:lnTo>
                  <a:lnTo>
                    <a:pt x="310915" y="80975"/>
                  </a:lnTo>
                  <a:lnTo>
                    <a:pt x="286307" y="49131"/>
                  </a:lnTo>
                  <a:lnTo>
                    <a:pt x="252363" y="22904"/>
                  </a:lnTo>
                  <a:lnTo>
                    <a:pt x="212295" y="5993"/>
                  </a:lnTo>
                  <a:lnTo>
                    <a:pt x="167690" y="0"/>
                  </a:lnTo>
                  <a:close/>
                </a:path>
                <a:path w="335915" h="335915">
                  <a:moveTo>
                    <a:pt x="310915" y="80975"/>
                  </a:moveTo>
                  <a:lnTo>
                    <a:pt x="188340" y="80975"/>
                  </a:lnTo>
                  <a:lnTo>
                    <a:pt x="230130" y="89410"/>
                  </a:lnTo>
                  <a:lnTo>
                    <a:pt x="264253" y="112415"/>
                  </a:lnTo>
                  <a:lnTo>
                    <a:pt x="287258" y="146538"/>
                  </a:lnTo>
                  <a:lnTo>
                    <a:pt x="295694" y="188328"/>
                  </a:lnTo>
                  <a:lnTo>
                    <a:pt x="287330" y="230125"/>
                  </a:lnTo>
                  <a:lnTo>
                    <a:pt x="264348" y="264252"/>
                  </a:lnTo>
                  <a:lnTo>
                    <a:pt x="230201" y="287258"/>
                  </a:lnTo>
                  <a:lnTo>
                    <a:pt x="188340" y="295694"/>
                  </a:lnTo>
                  <a:lnTo>
                    <a:pt x="274117" y="295694"/>
                  </a:lnTo>
                  <a:lnTo>
                    <a:pt x="286307" y="286288"/>
                  </a:lnTo>
                  <a:lnTo>
                    <a:pt x="312562" y="252353"/>
                  </a:lnTo>
                  <a:lnTo>
                    <a:pt x="329499" y="212250"/>
                  </a:lnTo>
                  <a:lnTo>
                    <a:pt x="335495" y="167690"/>
                  </a:lnTo>
                  <a:lnTo>
                    <a:pt x="329462" y="123126"/>
                  </a:lnTo>
                  <a:lnTo>
                    <a:pt x="312536" y="83073"/>
                  </a:lnTo>
                  <a:lnTo>
                    <a:pt x="310915" y="80975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4126" y="6535666"/>
              <a:ext cx="196618" cy="196693"/>
            </a:xfrm>
            <a:prstGeom prst="rect">
              <a:avLst/>
            </a:prstGeom>
          </p:spPr>
        </p:pic>
      </p:grpSp>
      <p:grpSp>
        <p:nvGrpSpPr>
          <p:cNvPr id="25" name="object 25" descr=""/>
          <p:cNvGrpSpPr/>
          <p:nvPr/>
        </p:nvGrpSpPr>
        <p:grpSpPr>
          <a:xfrm>
            <a:off x="5723940" y="6439293"/>
            <a:ext cx="1031240" cy="212090"/>
            <a:chOff x="5723940" y="6439293"/>
            <a:chExt cx="1031240" cy="212090"/>
          </a:xfrm>
        </p:grpSpPr>
        <p:pic>
          <p:nvPicPr>
            <p:cNvPr id="26" name="object 2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01106" y="6459865"/>
              <a:ext cx="394131" cy="191213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22822" y="6498666"/>
              <a:ext cx="377583" cy="15241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1919" y="6498678"/>
              <a:ext cx="132994" cy="152387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5723941" y="6439293"/>
              <a:ext cx="42545" cy="208915"/>
            </a:xfrm>
            <a:custGeom>
              <a:avLst/>
              <a:gdLst/>
              <a:ahLst/>
              <a:cxnLst/>
              <a:rect l="l" t="t" r="r" b="b"/>
              <a:pathLst>
                <a:path w="42545" h="208915">
                  <a:moveTo>
                    <a:pt x="41732" y="62560"/>
                  </a:moveTo>
                  <a:lnTo>
                    <a:pt x="584" y="62560"/>
                  </a:lnTo>
                  <a:lnTo>
                    <a:pt x="584" y="208610"/>
                  </a:lnTo>
                  <a:lnTo>
                    <a:pt x="41732" y="208610"/>
                  </a:lnTo>
                  <a:lnTo>
                    <a:pt x="41732" y="62560"/>
                  </a:lnTo>
                  <a:close/>
                </a:path>
                <a:path w="42545" h="208915">
                  <a:moveTo>
                    <a:pt x="41998" y="0"/>
                  </a:moveTo>
                  <a:lnTo>
                    <a:pt x="0" y="0"/>
                  </a:lnTo>
                  <a:lnTo>
                    <a:pt x="0" y="32740"/>
                  </a:lnTo>
                  <a:lnTo>
                    <a:pt x="41998" y="32740"/>
                  </a:lnTo>
                  <a:lnTo>
                    <a:pt x="41998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0" name="object 3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77000" y="6699021"/>
            <a:ext cx="202526" cy="77903"/>
          </a:xfrm>
          <a:prstGeom prst="rect">
            <a:avLst/>
          </a:prstGeom>
        </p:spPr>
      </p:pic>
      <p:sp>
        <p:nvSpPr>
          <p:cNvPr id="31" name="object 31" descr=""/>
          <p:cNvSpPr/>
          <p:nvPr/>
        </p:nvSpPr>
        <p:spPr>
          <a:xfrm>
            <a:off x="2831744" y="716673"/>
            <a:ext cx="1512570" cy="305435"/>
          </a:xfrm>
          <a:custGeom>
            <a:avLst/>
            <a:gdLst/>
            <a:ahLst/>
            <a:cxnLst/>
            <a:rect l="l" t="t" r="r" b="b"/>
            <a:pathLst>
              <a:path w="1512570" h="305434">
                <a:moveTo>
                  <a:pt x="1275283" y="215747"/>
                </a:moveTo>
                <a:lnTo>
                  <a:pt x="1191653" y="215747"/>
                </a:lnTo>
                <a:lnTo>
                  <a:pt x="1095159" y="303733"/>
                </a:lnTo>
                <a:lnTo>
                  <a:pt x="1178686" y="303733"/>
                </a:lnTo>
                <a:lnTo>
                  <a:pt x="1275283" y="215747"/>
                </a:lnTo>
                <a:close/>
              </a:path>
              <a:path w="1512570" h="305434">
                <a:moveTo>
                  <a:pt x="1176743" y="0"/>
                </a:moveTo>
                <a:lnTo>
                  <a:pt x="1093050" y="38"/>
                </a:lnTo>
                <a:lnTo>
                  <a:pt x="1428368" y="303733"/>
                </a:lnTo>
                <a:lnTo>
                  <a:pt x="1511998" y="303733"/>
                </a:lnTo>
                <a:lnTo>
                  <a:pt x="1176743" y="0"/>
                </a:lnTo>
                <a:close/>
              </a:path>
              <a:path w="1512570" h="305434">
                <a:moveTo>
                  <a:pt x="1511998" y="0"/>
                </a:moveTo>
                <a:lnTo>
                  <a:pt x="1428419" y="0"/>
                </a:lnTo>
                <a:lnTo>
                  <a:pt x="1331848" y="87972"/>
                </a:lnTo>
                <a:lnTo>
                  <a:pt x="1415414" y="87972"/>
                </a:lnTo>
                <a:lnTo>
                  <a:pt x="1511998" y="0"/>
                </a:lnTo>
                <a:close/>
              </a:path>
              <a:path w="1512570" h="305434">
                <a:moveTo>
                  <a:pt x="820496" y="130848"/>
                </a:moveTo>
                <a:lnTo>
                  <a:pt x="751903" y="130848"/>
                </a:lnTo>
                <a:lnTo>
                  <a:pt x="631266" y="305130"/>
                </a:lnTo>
                <a:lnTo>
                  <a:pt x="700443" y="305130"/>
                </a:lnTo>
                <a:lnTo>
                  <a:pt x="820496" y="130848"/>
                </a:lnTo>
                <a:close/>
              </a:path>
              <a:path w="1512570" h="305434">
                <a:moveTo>
                  <a:pt x="838022" y="0"/>
                </a:moveTo>
                <a:lnTo>
                  <a:pt x="803973" y="49491"/>
                </a:lnTo>
                <a:lnTo>
                  <a:pt x="978077" y="303733"/>
                </a:lnTo>
                <a:lnTo>
                  <a:pt x="1046937" y="303733"/>
                </a:lnTo>
                <a:lnTo>
                  <a:pt x="838022" y="0"/>
                </a:lnTo>
                <a:close/>
              </a:path>
              <a:path w="1512570" h="305434">
                <a:moveTo>
                  <a:pt x="610552" y="2527"/>
                </a:moveTo>
                <a:lnTo>
                  <a:pt x="556183" y="2527"/>
                </a:lnTo>
                <a:lnTo>
                  <a:pt x="556298" y="188074"/>
                </a:lnTo>
                <a:lnTo>
                  <a:pt x="553299" y="211456"/>
                </a:lnTo>
                <a:lnTo>
                  <a:pt x="543285" y="233699"/>
                </a:lnTo>
                <a:lnTo>
                  <a:pt x="524438" y="250864"/>
                </a:lnTo>
                <a:lnTo>
                  <a:pt x="494944" y="259016"/>
                </a:lnTo>
                <a:lnTo>
                  <a:pt x="477646" y="259016"/>
                </a:lnTo>
                <a:lnTo>
                  <a:pt x="477646" y="305130"/>
                </a:lnTo>
                <a:lnTo>
                  <a:pt x="513880" y="305130"/>
                </a:lnTo>
                <a:lnTo>
                  <a:pt x="530598" y="301580"/>
                </a:lnTo>
                <a:lnTo>
                  <a:pt x="578497" y="273202"/>
                </a:lnTo>
                <a:lnTo>
                  <a:pt x="605216" y="224701"/>
                </a:lnTo>
                <a:lnTo>
                  <a:pt x="610552" y="185039"/>
                </a:lnTo>
                <a:lnTo>
                  <a:pt x="610552" y="2527"/>
                </a:lnTo>
                <a:close/>
              </a:path>
              <a:path w="1512570" h="305434">
                <a:moveTo>
                  <a:pt x="189204" y="130848"/>
                </a:moveTo>
                <a:lnTo>
                  <a:pt x="120611" y="130848"/>
                </a:lnTo>
                <a:lnTo>
                  <a:pt x="0" y="305130"/>
                </a:lnTo>
                <a:lnTo>
                  <a:pt x="69189" y="305130"/>
                </a:lnTo>
                <a:lnTo>
                  <a:pt x="189204" y="130848"/>
                </a:lnTo>
                <a:close/>
              </a:path>
              <a:path w="1512570" h="305434">
                <a:moveTo>
                  <a:pt x="209372" y="2527"/>
                </a:moveTo>
                <a:lnTo>
                  <a:pt x="175196" y="51892"/>
                </a:lnTo>
                <a:lnTo>
                  <a:pt x="349656" y="305130"/>
                </a:lnTo>
                <a:lnTo>
                  <a:pt x="418795" y="305130"/>
                </a:lnTo>
                <a:lnTo>
                  <a:pt x="209372" y="2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1474241" y="2018029"/>
            <a:ext cx="17145" cy="198755"/>
          </a:xfrm>
          <a:custGeom>
            <a:avLst/>
            <a:gdLst/>
            <a:ahLst/>
            <a:cxnLst/>
            <a:rect l="l" t="t" r="r" b="b"/>
            <a:pathLst>
              <a:path w="17144" h="198755">
                <a:moveTo>
                  <a:pt x="16776" y="0"/>
                </a:moveTo>
                <a:lnTo>
                  <a:pt x="0" y="0"/>
                </a:lnTo>
                <a:lnTo>
                  <a:pt x="0" y="198640"/>
                </a:lnTo>
                <a:lnTo>
                  <a:pt x="16776" y="198640"/>
                </a:lnTo>
                <a:lnTo>
                  <a:pt x="167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3" name="object 33" descr=""/>
          <p:cNvGrpSpPr/>
          <p:nvPr/>
        </p:nvGrpSpPr>
        <p:grpSpPr>
          <a:xfrm>
            <a:off x="1541081" y="2066315"/>
            <a:ext cx="564515" cy="209550"/>
            <a:chOff x="1541081" y="2066315"/>
            <a:chExt cx="564515" cy="209550"/>
          </a:xfrm>
        </p:grpSpPr>
        <p:pic>
          <p:nvPicPr>
            <p:cNvPr id="34" name="object 3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41081" y="2066328"/>
              <a:ext cx="111328" cy="150342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88020" y="2066315"/>
              <a:ext cx="118960" cy="209143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40534" y="2066315"/>
              <a:ext cx="121564" cy="153073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93887" y="2066328"/>
              <a:ext cx="111328" cy="150342"/>
            </a:xfrm>
            <a:prstGeom prst="rect">
              <a:avLst/>
            </a:prstGeom>
          </p:spPr>
        </p:pic>
      </p:grpSp>
      <p:grpSp>
        <p:nvGrpSpPr>
          <p:cNvPr id="38" name="object 38" descr=""/>
          <p:cNvGrpSpPr/>
          <p:nvPr/>
        </p:nvGrpSpPr>
        <p:grpSpPr>
          <a:xfrm>
            <a:off x="2217216" y="2007107"/>
            <a:ext cx="1128395" cy="268605"/>
            <a:chOff x="2217216" y="2007107"/>
            <a:chExt cx="1128395" cy="268605"/>
          </a:xfrm>
        </p:grpSpPr>
        <p:sp>
          <p:nvSpPr>
            <p:cNvPr id="39" name="object 39" descr=""/>
            <p:cNvSpPr/>
            <p:nvPr/>
          </p:nvSpPr>
          <p:spPr>
            <a:xfrm>
              <a:off x="2217216" y="2007120"/>
              <a:ext cx="16510" cy="209550"/>
            </a:xfrm>
            <a:custGeom>
              <a:avLst/>
              <a:gdLst/>
              <a:ahLst/>
              <a:cxnLst/>
              <a:rect l="l" t="t" r="r" b="b"/>
              <a:pathLst>
                <a:path w="16510" h="209550">
                  <a:moveTo>
                    <a:pt x="16370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16370" y="209550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68918" y="2066315"/>
              <a:ext cx="121564" cy="153073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15717" y="2007107"/>
              <a:ext cx="118833" cy="212280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77515" y="2066328"/>
              <a:ext cx="111328" cy="150342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2730042" y="2015439"/>
              <a:ext cx="22860" cy="201295"/>
            </a:xfrm>
            <a:custGeom>
              <a:avLst/>
              <a:gdLst/>
              <a:ahLst/>
              <a:cxnLst/>
              <a:rect l="l" t="t" r="r" b="b"/>
              <a:pathLst>
                <a:path w="22860" h="201294">
                  <a:moveTo>
                    <a:pt x="19240" y="53619"/>
                  </a:moveTo>
                  <a:lnTo>
                    <a:pt x="2870" y="53619"/>
                  </a:lnTo>
                  <a:lnTo>
                    <a:pt x="2870" y="201231"/>
                  </a:lnTo>
                  <a:lnTo>
                    <a:pt x="19240" y="201231"/>
                  </a:lnTo>
                  <a:lnTo>
                    <a:pt x="19240" y="53619"/>
                  </a:lnTo>
                  <a:close/>
                </a:path>
                <a:path w="22860" h="201294">
                  <a:moveTo>
                    <a:pt x="14643" y="0"/>
                  </a:moveTo>
                  <a:lnTo>
                    <a:pt x="7721" y="0"/>
                  </a:lnTo>
                  <a:lnTo>
                    <a:pt x="4991" y="1066"/>
                  </a:lnTo>
                  <a:lnTo>
                    <a:pt x="1003" y="5308"/>
                  </a:lnTo>
                  <a:lnTo>
                    <a:pt x="0" y="7899"/>
                  </a:lnTo>
                  <a:lnTo>
                    <a:pt x="0" y="14058"/>
                  </a:lnTo>
                  <a:lnTo>
                    <a:pt x="1003" y="16624"/>
                  </a:lnTo>
                  <a:lnTo>
                    <a:pt x="4991" y="20789"/>
                  </a:lnTo>
                  <a:lnTo>
                    <a:pt x="7721" y="21831"/>
                  </a:lnTo>
                  <a:lnTo>
                    <a:pt x="14643" y="21831"/>
                  </a:lnTo>
                  <a:lnTo>
                    <a:pt x="17399" y="20789"/>
                  </a:lnTo>
                  <a:lnTo>
                    <a:pt x="21488" y="16624"/>
                  </a:lnTo>
                  <a:lnTo>
                    <a:pt x="22504" y="14058"/>
                  </a:lnTo>
                  <a:lnTo>
                    <a:pt x="22504" y="7899"/>
                  </a:lnTo>
                  <a:lnTo>
                    <a:pt x="21488" y="5308"/>
                  </a:lnTo>
                  <a:lnTo>
                    <a:pt x="17399" y="1066"/>
                  </a:lnTo>
                  <a:lnTo>
                    <a:pt x="14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93606" y="2066328"/>
              <a:ext cx="111328" cy="150342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40545" y="2066315"/>
              <a:ext cx="118960" cy="209143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93072" y="2066315"/>
              <a:ext cx="121564" cy="153073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46412" y="2066315"/>
              <a:ext cx="99047" cy="151434"/>
            </a:xfrm>
            <a:prstGeom prst="rect">
              <a:avLst/>
            </a:prstGeom>
          </p:spPr>
        </p:pic>
      </p:grpSp>
      <p:sp>
        <p:nvSpPr>
          <p:cNvPr id="48" name="object 48" descr=""/>
          <p:cNvSpPr/>
          <p:nvPr/>
        </p:nvSpPr>
        <p:spPr>
          <a:xfrm>
            <a:off x="3465791" y="2018029"/>
            <a:ext cx="17145" cy="198755"/>
          </a:xfrm>
          <a:custGeom>
            <a:avLst/>
            <a:gdLst/>
            <a:ahLst/>
            <a:cxnLst/>
            <a:rect l="l" t="t" r="r" b="b"/>
            <a:pathLst>
              <a:path w="17145" h="198755">
                <a:moveTo>
                  <a:pt x="16776" y="0"/>
                </a:moveTo>
                <a:lnTo>
                  <a:pt x="0" y="0"/>
                </a:lnTo>
                <a:lnTo>
                  <a:pt x="0" y="198640"/>
                </a:lnTo>
                <a:lnTo>
                  <a:pt x="16776" y="198640"/>
                </a:lnTo>
                <a:lnTo>
                  <a:pt x="167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9" name="object 49" descr=""/>
          <p:cNvGrpSpPr/>
          <p:nvPr/>
        </p:nvGrpSpPr>
        <p:grpSpPr>
          <a:xfrm>
            <a:off x="3532632" y="2066315"/>
            <a:ext cx="564515" cy="209550"/>
            <a:chOff x="3532632" y="2066315"/>
            <a:chExt cx="564515" cy="209550"/>
          </a:xfrm>
        </p:grpSpPr>
        <p:pic>
          <p:nvPicPr>
            <p:cNvPr id="50" name="object 5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32632" y="2066328"/>
              <a:ext cx="111328" cy="150342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79558" y="2066315"/>
              <a:ext cx="118960" cy="209143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32085" y="2066315"/>
              <a:ext cx="121564" cy="153073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85425" y="2066328"/>
              <a:ext cx="111328" cy="150342"/>
            </a:xfrm>
            <a:prstGeom prst="rect">
              <a:avLst/>
            </a:prstGeom>
          </p:spPr>
        </p:pic>
      </p:grpSp>
      <p:grpSp>
        <p:nvGrpSpPr>
          <p:cNvPr id="54" name="object 54" descr=""/>
          <p:cNvGrpSpPr/>
          <p:nvPr/>
        </p:nvGrpSpPr>
        <p:grpSpPr>
          <a:xfrm>
            <a:off x="4206709" y="2007107"/>
            <a:ext cx="1494790" cy="269240"/>
            <a:chOff x="4206709" y="2007107"/>
            <a:chExt cx="1494790" cy="269240"/>
          </a:xfrm>
        </p:grpSpPr>
        <p:pic>
          <p:nvPicPr>
            <p:cNvPr id="55" name="object 5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06709" y="2007120"/>
              <a:ext cx="118960" cy="212280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52683" y="2066315"/>
              <a:ext cx="121564" cy="153073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06023" y="2007107"/>
              <a:ext cx="244348" cy="269176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74793" y="2066328"/>
              <a:ext cx="207086" cy="150342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23218" y="2066315"/>
              <a:ext cx="68618" cy="150342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5116258" y="2015439"/>
              <a:ext cx="22860" cy="201295"/>
            </a:xfrm>
            <a:custGeom>
              <a:avLst/>
              <a:gdLst/>
              <a:ahLst/>
              <a:cxnLst/>
              <a:rect l="l" t="t" r="r" b="b"/>
              <a:pathLst>
                <a:path w="22860" h="201294">
                  <a:moveTo>
                    <a:pt x="19240" y="53619"/>
                  </a:moveTo>
                  <a:lnTo>
                    <a:pt x="2870" y="53619"/>
                  </a:lnTo>
                  <a:lnTo>
                    <a:pt x="2870" y="201231"/>
                  </a:lnTo>
                  <a:lnTo>
                    <a:pt x="19240" y="201231"/>
                  </a:lnTo>
                  <a:lnTo>
                    <a:pt x="19240" y="53619"/>
                  </a:lnTo>
                  <a:close/>
                </a:path>
                <a:path w="22860" h="201294">
                  <a:moveTo>
                    <a:pt x="14655" y="0"/>
                  </a:moveTo>
                  <a:lnTo>
                    <a:pt x="7734" y="0"/>
                  </a:lnTo>
                  <a:lnTo>
                    <a:pt x="5003" y="1066"/>
                  </a:lnTo>
                  <a:lnTo>
                    <a:pt x="1015" y="5308"/>
                  </a:lnTo>
                  <a:lnTo>
                    <a:pt x="0" y="7899"/>
                  </a:lnTo>
                  <a:lnTo>
                    <a:pt x="0" y="14058"/>
                  </a:lnTo>
                  <a:lnTo>
                    <a:pt x="1015" y="16624"/>
                  </a:lnTo>
                  <a:lnTo>
                    <a:pt x="5003" y="20789"/>
                  </a:lnTo>
                  <a:lnTo>
                    <a:pt x="7734" y="21831"/>
                  </a:lnTo>
                  <a:lnTo>
                    <a:pt x="14655" y="21831"/>
                  </a:lnTo>
                  <a:lnTo>
                    <a:pt x="17411" y="20789"/>
                  </a:lnTo>
                  <a:lnTo>
                    <a:pt x="21501" y="16624"/>
                  </a:lnTo>
                  <a:lnTo>
                    <a:pt x="22517" y="14058"/>
                  </a:lnTo>
                  <a:lnTo>
                    <a:pt x="22517" y="7899"/>
                  </a:lnTo>
                  <a:lnTo>
                    <a:pt x="21501" y="5308"/>
                  </a:lnTo>
                  <a:lnTo>
                    <a:pt x="17411" y="1066"/>
                  </a:lnTo>
                  <a:lnTo>
                    <a:pt x="14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79834" y="2066328"/>
              <a:ext cx="111328" cy="150342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26761" y="2066315"/>
              <a:ext cx="118960" cy="209143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79288" y="2066315"/>
              <a:ext cx="121564" cy="153073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632640" y="2066315"/>
              <a:ext cx="68618" cy="150342"/>
            </a:xfrm>
            <a:prstGeom prst="rect">
              <a:avLst/>
            </a:prstGeom>
          </p:spPr>
        </p:pic>
      </p:grpSp>
      <p:pic>
        <p:nvPicPr>
          <p:cNvPr id="65" name="object 65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038055" y="3213569"/>
            <a:ext cx="1095552" cy="270979"/>
          </a:xfrm>
          <a:prstGeom prst="rect">
            <a:avLst/>
          </a:prstGeom>
        </p:spPr>
      </p:pic>
      <p:pic>
        <p:nvPicPr>
          <p:cNvPr id="66" name="object 66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13739" y="7108176"/>
            <a:ext cx="1153300" cy="119381"/>
          </a:xfrm>
          <a:prstGeom prst="rect">
            <a:avLst/>
          </a:prstGeom>
        </p:spPr>
      </p:pic>
      <p:pic>
        <p:nvPicPr>
          <p:cNvPr id="67" name="object 67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166289" y="7131060"/>
            <a:ext cx="1054658" cy="274768"/>
          </a:xfrm>
          <a:prstGeom prst="rect">
            <a:avLst/>
          </a:prstGeom>
        </p:spPr>
      </p:pic>
      <p:pic>
        <p:nvPicPr>
          <p:cNvPr id="68" name="object 68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010888" y="7131063"/>
            <a:ext cx="994079" cy="273461"/>
          </a:xfrm>
          <a:prstGeom prst="rect">
            <a:avLst/>
          </a:prstGeom>
        </p:spPr>
      </p:pic>
      <p:pic>
        <p:nvPicPr>
          <p:cNvPr id="69" name="object 69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718809" y="7108176"/>
            <a:ext cx="1042949" cy="296348"/>
          </a:xfrm>
          <a:prstGeom prst="rect">
            <a:avLst/>
          </a:prstGeom>
        </p:spPr>
      </p:pic>
      <p:pic>
        <p:nvPicPr>
          <p:cNvPr id="70" name="object 70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990378" y="4407166"/>
            <a:ext cx="209384" cy="123850"/>
          </a:xfrm>
          <a:prstGeom prst="rect">
            <a:avLst/>
          </a:prstGeom>
        </p:spPr>
      </p:pic>
      <p:pic>
        <p:nvPicPr>
          <p:cNvPr id="71" name="object 71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247362" y="4407166"/>
            <a:ext cx="445071" cy="98056"/>
          </a:xfrm>
          <a:prstGeom prst="rect">
            <a:avLst/>
          </a:prstGeom>
        </p:spPr>
      </p:pic>
      <p:pic>
        <p:nvPicPr>
          <p:cNvPr id="72" name="object 72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093902" y="4650276"/>
            <a:ext cx="231660" cy="2316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DK_leaflet_web</dc:title>
  <dcterms:created xsi:type="dcterms:W3CDTF">2024-12-26T09:53:50Z</dcterms:created>
  <dcterms:modified xsi:type="dcterms:W3CDTF">2024-12-26T09:53:50Z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2021-06-02T00:00:00Z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2024-12-26T00:00:00Z</vt:filetime>
  </property>
  <property fmtid="{D5CDD505-2E9C-101B-9397-08002B2CF9AE}" pid="5" name="Producer">
    <vt:lpwstr>iLovePDF</vt:lpwstr>
  </property>
</Properties>
</file>